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7"/>
  </p:notesMasterIdLst>
  <p:sldIdLst>
    <p:sldId id="2147481589" r:id="rId5"/>
    <p:sldId id="2147481586" r:id="rId6"/>
    <p:sldId id="2147481587" r:id="rId7"/>
    <p:sldId id="2147481590" r:id="rId8"/>
    <p:sldId id="2147481591" r:id="rId9"/>
    <p:sldId id="2147481592" r:id="rId10"/>
    <p:sldId id="2147481593" r:id="rId11"/>
    <p:sldId id="2147481594" r:id="rId12"/>
    <p:sldId id="2147481595" r:id="rId13"/>
    <p:sldId id="2147481596" r:id="rId14"/>
    <p:sldId id="2147481597" r:id="rId15"/>
    <p:sldId id="2147481606" r:id="rId16"/>
    <p:sldId id="2147481607" r:id="rId17"/>
    <p:sldId id="2147481608" r:id="rId18"/>
    <p:sldId id="2147481609" r:id="rId19"/>
    <p:sldId id="2147481610" r:id="rId20"/>
    <p:sldId id="2147481611" r:id="rId21"/>
    <p:sldId id="2147481613" r:id="rId22"/>
    <p:sldId id="2147481614" r:id="rId23"/>
    <p:sldId id="2147481615" r:id="rId24"/>
    <p:sldId id="2147481616" r:id="rId25"/>
    <p:sldId id="2147481617" r:id="rId26"/>
    <p:sldId id="2147481618" r:id="rId27"/>
    <p:sldId id="2147481619" r:id="rId28"/>
    <p:sldId id="2147481630" r:id="rId29"/>
    <p:sldId id="2147481631" r:id="rId30"/>
    <p:sldId id="2147481632" r:id="rId31"/>
    <p:sldId id="2147481633" r:id="rId32"/>
    <p:sldId id="2147481634" r:id="rId33"/>
    <p:sldId id="2147481635" r:id="rId34"/>
    <p:sldId id="2147481636" r:id="rId35"/>
    <p:sldId id="2147481637" r:id="rId36"/>
    <p:sldId id="2147481638" r:id="rId37"/>
    <p:sldId id="2147481639" r:id="rId38"/>
    <p:sldId id="2147481640" r:id="rId39"/>
    <p:sldId id="2147481620" r:id="rId40"/>
    <p:sldId id="2147481621" r:id="rId41"/>
    <p:sldId id="2147481622" r:id="rId42"/>
    <p:sldId id="2147481623" r:id="rId43"/>
    <p:sldId id="2147481624" r:id="rId44"/>
    <p:sldId id="2147481625" r:id="rId45"/>
    <p:sldId id="2147481626" r:id="rId46"/>
    <p:sldId id="2147481627" r:id="rId47"/>
    <p:sldId id="2147481628" r:id="rId48"/>
    <p:sldId id="2147481629" r:id="rId49"/>
    <p:sldId id="2147481598" r:id="rId50"/>
    <p:sldId id="2147481642" r:id="rId51"/>
    <p:sldId id="2147481643" r:id="rId52"/>
    <p:sldId id="2147481644" r:id="rId53"/>
    <p:sldId id="2147481645" r:id="rId54"/>
    <p:sldId id="2147481646" r:id="rId55"/>
    <p:sldId id="2147481647" r:id="rId56"/>
    <p:sldId id="2147481648" r:id="rId57"/>
    <p:sldId id="2147481649" r:id="rId58"/>
    <p:sldId id="2147481650" r:id="rId59"/>
    <p:sldId id="2147481641" r:id="rId60"/>
    <p:sldId id="2147481599" r:id="rId61"/>
    <p:sldId id="2147481600" r:id="rId62"/>
    <p:sldId id="2147481601" r:id="rId63"/>
    <p:sldId id="2147481602" r:id="rId64"/>
    <p:sldId id="2147481603" r:id="rId65"/>
    <p:sldId id="2147481604" r:id="rId66"/>
    <p:sldId id="2147481605" r:id="rId67"/>
    <p:sldId id="2147481453" r:id="rId68"/>
    <p:sldId id="2147481478" r:id="rId69"/>
    <p:sldId id="2147481479" r:id="rId70"/>
    <p:sldId id="2147481480" r:id="rId71"/>
    <p:sldId id="2147481481" r:id="rId72"/>
    <p:sldId id="2147481482" r:id="rId73"/>
    <p:sldId id="2147481483" r:id="rId74"/>
    <p:sldId id="2147481484" r:id="rId75"/>
    <p:sldId id="2147481485" r:id="rId76"/>
    <p:sldId id="2147481486" r:id="rId77"/>
    <p:sldId id="2147481487" r:id="rId78"/>
    <p:sldId id="2147481488" r:id="rId79"/>
    <p:sldId id="2147481489" r:id="rId80"/>
    <p:sldId id="2147481498" r:id="rId81"/>
    <p:sldId id="2147481507" r:id="rId82"/>
    <p:sldId id="2147481490" r:id="rId83"/>
    <p:sldId id="2147481491" r:id="rId84"/>
    <p:sldId id="2147481492" r:id="rId85"/>
    <p:sldId id="2147481493" r:id="rId86"/>
    <p:sldId id="2147481494" r:id="rId87"/>
    <p:sldId id="2147481495" r:id="rId88"/>
    <p:sldId id="2147481496" r:id="rId89"/>
    <p:sldId id="2147481497" r:id="rId90"/>
    <p:sldId id="2147481499" r:id="rId91"/>
    <p:sldId id="2147481500" r:id="rId92"/>
    <p:sldId id="2147481501" r:id="rId93"/>
    <p:sldId id="2147481504" r:id="rId94"/>
    <p:sldId id="2147481505" r:id="rId95"/>
    <p:sldId id="2147481502" r:id="rId96"/>
    <p:sldId id="2147481503" r:id="rId97"/>
    <p:sldId id="2147481508" r:id="rId98"/>
    <p:sldId id="2147481509" r:id="rId99"/>
    <p:sldId id="2147481510" r:id="rId100"/>
    <p:sldId id="2147481511" r:id="rId101"/>
    <p:sldId id="2147481512" r:id="rId102"/>
    <p:sldId id="2147481513" r:id="rId103"/>
    <p:sldId id="2147481514" r:id="rId104"/>
    <p:sldId id="2147481515" r:id="rId105"/>
    <p:sldId id="2147481516" r:id="rId106"/>
    <p:sldId id="2147481519" r:id="rId107"/>
    <p:sldId id="2147481518" r:id="rId108"/>
    <p:sldId id="2147481520" r:id="rId109"/>
    <p:sldId id="2147481521" r:id="rId110"/>
    <p:sldId id="2147481522" r:id="rId111"/>
    <p:sldId id="2147481523" r:id="rId112"/>
    <p:sldId id="2147481524" r:id="rId113"/>
    <p:sldId id="2147481525" r:id="rId114"/>
    <p:sldId id="2147481526" r:id="rId115"/>
    <p:sldId id="2147481527" r:id="rId116"/>
    <p:sldId id="2147481528" r:id="rId117"/>
    <p:sldId id="2147481529" r:id="rId118"/>
    <p:sldId id="2147481530" r:id="rId119"/>
    <p:sldId id="2147481531" r:id="rId120"/>
    <p:sldId id="2147481533" r:id="rId121"/>
    <p:sldId id="2147481532" r:id="rId122"/>
    <p:sldId id="2147481534" r:id="rId123"/>
    <p:sldId id="2147481536" r:id="rId124"/>
    <p:sldId id="2147481537" r:id="rId125"/>
    <p:sldId id="2147481538" r:id="rId126"/>
    <p:sldId id="2147481539" r:id="rId127"/>
    <p:sldId id="2147481540" r:id="rId128"/>
    <p:sldId id="2147481542" r:id="rId129"/>
    <p:sldId id="2147481541" r:id="rId130"/>
    <p:sldId id="2147481543" r:id="rId131"/>
    <p:sldId id="2147481546" r:id="rId132"/>
    <p:sldId id="2147481545" r:id="rId133"/>
    <p:sldId id="2147481547" r:id="rId134"/>
    <p:sldId id="2147481548" r:id="rId135"/>
    <p:sldId id="2147481553" r:id="rId136"/>
    <p:sldId id="2147481549" r:id="rId137"/>
    <p:sldId id="2147481550" r:id="rId138"/>
    <p:sldId id="2147481551" r:id="rId139"/>
    <p:sldId id="2147481554" r:id="rId140"/>
    <p:sldId id="2147481555" r:id="rId141"/>
    <p:sldId id="2147481565" r:id="rId142"/>
    <p:sldId id="2147481557" r:id="rId143"/>
    <p:sldId id="2147481560" r:id="rId144"/>
    <p:sldId id="2147481556" r:id="rId145"/>
    <p:sldId id="2147481558" r:id="rId146"/>
    <p:sldId id="2147481559" r:id="rId147"/>
    <p:sldId id="2147481566" r:id="rId148"/>
    <p:sldId id="2147481562" r:id="rId149"/>
    <p:sldId id="2147481564" r:id="rId150"/>
    <p:sldId id="2147481567" r:id="rId151"/>
    <p:sldId id="2147481575" r:id="rId152"/>
    <p:sldId id="2147481568" r:id="rId153"/>
    <p:sldId id="2147481569" r:id="rId154"/>
    <p:sldId id="2147481570" r:id="rId155"/>
    <p:sldId id="2147481571" r:id="rId156"/>
    <p:sldId id="2147481573" r:id="rId157"/>
    <p:sldId id="2147481572" r:id="rId158"/>
    <p:sldId id="2147481577" r:id="rId159"/>
    <p:sldId id="2147481579" r:id="rId160"/>
    <p:sldId id="2147481578" r:id="rId161"/>
    <p:sldId id="2147481580" r:id="rId162"/>
    <p:sldId id="2147481581" r:id="rId163"/>
    <p:sldId id="2147481584" r:id="rId164"/>
    <p:sldId id="2147481582" r:id="rId165"/>
    <p:sldId id="2147481583" r:id="rId1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08638C-2DF5-ACB3-3B62-AD443B96969D}" v="682" dt="2025-07-08T12:05:50.0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theme" Target="theme/theme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tableStyles" Target="tableStyle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2" Type="http://schemas.microsoft.com/office/2016/11/relationships/changesInfo" Target="changesInfos/changesInfo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vya Sudha Nadirge" userId="S::divyasudha.nadirge@ltts.com::03febd53-2d1b-4b9f-b5b7-931dd243ed89" providerId="AD" clId="Web-{020C6661-A34C-3C72-065A-DC5D639D96D9}"/>
    <pc:docChg chg="addSld delSld modSld sldOrd">
      <pc:chgData name="Divya Sudha Nadirge" userId="S::divyasudha.nadirge@ltts.com::03febd53-2d1b-4b9f-b5b7-931dd243ed89" providerId="AD" clId="Web-{020C6661-A34C-3C72-065A-DC5D639D96D9}" dt="2025-07-02T11:12:18.230" v="183" actId="1076"/>
      <pc:docMkLst>
        <pc:docMk/>
      </pc:docMkLst>
      <pc:sldChg chg="addSp delSp modSp ord">
        <pc:chgData name="Divya Sudha Nadirge" userId="S::divyasudha.nadirge@ltts.com::03febd53-2d1b-4b9f-b5b7-931dd243ed89" providerId="AD" clId="Web-{020C6661-A34C-3C72-065A-DC5D639D96D9}" dt="2025-07-02T07:23:42.090" v="159"/>
        <pc:sldMkLst>
          <pc:docMk/>
          <pc:sldMk cId="3388834898" sldId="2147481453"/>
        </pc:sldMkLst>
      </pc:sldChg>
      <pc:sldChg chg="ord">
        <pc:chgData name="Divya Sudha Nadirge" userId="S::divyasudha.nadirge@ltts.com::03febd53-2d1b-4b9f-b5b7-931dd243ed89" providerId="AD" clId="Web-{020C6661-A34C-3C72-065A-DC5D639D96D9}" dt="2025-07-02T07:23:44.387" v="160"/>
        <pc:sldMkLst>
          <pc:docMk/>
          <pc:sldMk cId="1369848695" sldId="2147481478"/>
        </pc:sldMkLst>
      </pc:sldChg>
      <pc:sldChg chg="ord">
        <pc:chgData name="Divya Sudha Nadirge" userId="S::divyasudha.nadirge@ltts.com::03febd53-2d1b-4b9f-b5b7-931dd243ed89" providerId="AD" clId="Web-{020C6661-A34C-3C72-065A-DC5D639D96D9}" dt="2025-07-02T07:23:54.231" v="161"/>
        <pc:sldMkLst>
          <pc:docMk/>
          <pc:sldMk cId="3156759740" sldId="2147481479"/>
        </pc:sldMkLst>
      </pc:sldChg>
      <pc:sldChg chg="addSp modSp new del">
        <pc:chgData name="Divya Sudha Nadirge" userId="S::divyasudha.nadirge@ltts.com::03febd53-2d1b-4b9f-b5b7-931dd243ed89" providerId="AD" clId="Web-{020C6661-A34C-3C72-065A-DC5D639D96D9}" dt="2025-07-02T07:03:18.242" v="3"/>
        <pc:sldMkLst>
          <pc:docMk/>
          <pc:sldMk cId="967551151" sldId="2147481585"/>
        </pc:sldMkLst>
      </pc:sldChg>
      <pc:sldChg chg="new del">
        <pc:chgData name="Divya Sudha Nadirge" userId="S::divyasudha.nadirge@ltts.com::03febd53-2d1b-4b9f-b5b7-931dd243ed89" providerId="AD" clId="Web-{020C6661-A34C-3C72-065A-DC5D639D96D9}" dt="2025-07-02T07:07:32.106" v="35"/>
        <pc:sldMkLst>
          <pc:docMk/>
          <pc:sldMk cId="2050898966" sldId="2147481585"/>
        </pc:sldMkLst>
      </pc:sldChg>
      <pc:sldChg chg="modSp new ord">
        <pc:chgData name="Divya Sudha Nadirge" userId="S::divyasudha.nadirge@ltts.com::03febd53-2d1b-4b9f-b5b7-931dd243ed89" providerId="AD" clId="Web-{020C6661-A34C-3C72-065A-DC5D639D96D9}" dt="2025-07-02T07:08:03.419" v="43"/>
        <pc:sldMkLst>
          <pc:docMk/>
          <pc:sldMk cId="906139893" sldId="2147481586"/>
        </pc:sldMkLst>
        <pc:spChg chg="mod">
          <ac:chgData name="Divya Sudha Nadirge" userId="S::divyasudha.nadirge@ltts.com::03febd53-2d1b-4b9f-b5b7-931dd243ed89" providerId="AD" clId="Web-{020C6661-A34C-3C72-065A-DC5D639D96D9}" dt="2025-07-02T07:04:42.650" v="13" actId="20577"/>
          <ac:spMkLst>
            <pc:docMk/>
            <pc:sldMk cId="906139893" sldId="2147481586"/>
            <ac:spMk id="2" creationId="{AD31A846-8A1D-C9FE-678E-CA3117B86489}"/>
          </ac:spMkLst>
        </pc:spChg>
        <pc:spChg chg="mod">
          <ac:chgData name="Divya Sudha Nadirge" userId="S::divyasudha.nadirge@ltts.com::03febd53-2d1b-4b9f-b5b7-931dd243ed89" providerId="AD" clId="Web-{020C6661-A34C-3C72-065A-DC5D639D96D9}" dt="2025-07-02T07:05:40.729" v="23" actId="20577"/>
          <ac:spMkLst>
            <pc:docMk/>
            <pc:sldMk cId="906139893" sldId="2147481586"/>
            <ac:spMk id="3" creationId="{81D59919-75A3-B9BA-ADA6-866977E7743E}"/>
          </ac:spMkLst>
        </pc:spChg>
      </pc:sldChg>
      <pc:sldChg chg="addSp delSp modSp new">
        <pc:chgData name="Divya Sudha Nadirge" userId="S::divyasudha.nadirge@ltts.com::03febd53-2d1b-4b9f-b5b7-931dd243ed89" providerId="AD" clId="Web-{020C6661-A34C-3C72-065A-DC5D639D96D9}" dt="2025-07-02T07:06:57.074" v="34" actId="14100"/>
        <pc:sldMkLst>
          <pc:docMk/>
          <pc:sldMk cId="4893974" sldId="2147481587"/>
        </pc:sldMkLst>
        <pc:spChg chg="mod">
          <ac:chgData name="Divya Sudha Nadirge" userId="S::divyasudha.nadirge@ltts.com::03febd53-2d1b-4b9f-b5b7-931dd243ed89" providerId="AD" clId="Web-{020C6661-A34C-3C72-065A-DC5D639D96D9}" dt="2025-07-02T07:06:43.324" v="30" actId="20577"/>
          <ac:spMkLst>
            <pc:docMk/>
            <pc:sldMk cId="4893974" sldId="2147481587"/>
            <ac:spMk id="2" creationId="{359F9FD6-4F70-8C6E-E147-FAF130ABEC3D}"/>
          </ac:spMkLst>
        </pc:spChg>
        <pc:picChg chg="add mod">
          <ac:chgData name="Divya Sudha Nadirge" userId="S::divyasudha.nadirge@ltts.com::03febd53-2d1b-4b9f-b5b7-931dd243ed89" providerId="AD" clId="Web-{020C6661-A34C-3C72-065A-DC5D639D96D9}" dt="2025-07-02T07:06:57.074" v="34" actId="14100"/>
          <ac:picMkLst>
            <pc:docMk/>
            <pc:sldMk cId="4893974" sldId="2147481587"/>
            <ac:picMk id="4" creationId="{D80235F0-D782-AEA3-7556-56C58BF2451C}"/>
          </ac:picMkLst>
        </pc:picChg>
      </pc:sldChg>
      <pc:sldChg chg="modSp add del replId">
        <pc:chgData name="Divya Sudha Nadirge" userId="S::divyasudha.nadirge@ltts.com::03febd53-2d1b-4b9f-b5b7-931dd243ed89" providerId="AD" clId="Web-{020C6661-A34C-3C72-065A-DC5D639D96D9}" dt="2025-07-02T07:07:58.184" v="41"/>
        <pc:sldMkLst>
          <pc:docMk/>
          <pc:sldMk cId="3033520971" sldId="2147481588"/>
        </pc:sldMkLst>
      </pc:sldChg>
      <pc:sldChg chg="modSp add del replId">
        <pc:chgData name="Divya Sudha Nadirge" userId="S::divyasudha.nadirge@ltts.com::03febd53-2d1b-4b9f-b5b7-931dd243ed89" providerId="AD" clId="Web-{020C6661-A34C-3C72-065A-DC5D639D96D9}" dt="2025-07-02T07:08:14.638" v="46"/>
        <pc:sldMkLst>
          <pc:docMk/>
          <pc:sldMk cId="3775046834" sldId="2147481588"/>
        </pc:sldMkLst>
      </pc:sldChg>
      <pc:sldChg chg="modSp add replId">
        <pc:chgData name="Divya Sudha Nadirge" userId="S::divyasudha.nadirge@ltts.com::03febd53-2d1b-4b9f-b5b7-931dd243ed89" providerId="AD" clId="Web-{020C6661-A34C-3C72-065A-DC5D639D96D9}" dt="2025-07-02T07:08:27.341" v="56" actId="20577"/>
        <pc:sldMkLst>
          <pc:docMk/>
          <pc:sldMk cId="1560173138" sldId="2147481589"/>
        </pc:sldMkLst>
        <pc:spChg chg="mod">
          <ac:chgData name="Divya Sudha Nadirge" userId="S::divyasudha.nadirge@ltts.com::03febd53-2d1b-4b9f-b5b7-931dd243ed89" providerId="AD" clId="Web-{020C6661-A34C-3C72-065A-DC5D639D96D9}" dt="2025-07-02T07:08:27.341" v="56" actId="20577"/>
          <ac:spMkLst>
            <pc:docMk/>
            <pc:sldMk cId="1560173138" sldId="2147481589"/>
            <ac:spMk id="2" creationId="{58E0F923-AD81-6912-1057-65BDBEC3CEA0}"/>
          </ac:spMkLst>
        </pc:spChg>
      </pc:sldChg>
      <pc:sldChg chg="add del replId">
        <pc:chgData name="Divya Sudha Nadirge" userId="S::divyasudha.nadirge@ltts.com::03febd53-2d1b-4b9f-b5b7-931dd243ed89" providerId="AD" clId="Web-{020C6661-A34C-3C72-065A-DC5D639D96D9}" dt="2025-07-02T07:07:47.012" v="40"/>
        <pc:sldMkLst>
          <pc:docMk/>
          <pc:sldMk cId="2894100225" sldId="2147481589"/>
        </pc:sldMkLst>
      </pc:sldChg>
      <pc:sldChg chg="addSp delSp modSp new">
        <pc:chgData name="Divya Sudha Nadirge" userId="S::divyasudha.nadirge@ltts.com::03febd53-2d1b-4b9f-b5b7-931dd243ed89" providerId="AD" clId="Web-{020C6661-A34C-3C72-065A-DC5D639D96D9}" dt="2025-07-02T07:09:37.826" v="67" actId="1076"/>
        <pc:sldMkLst>
          <pc:docMk/>
          <pc:sldMk cId="2976789028" sldId="2147481590"/>
        </pc:sldMkLst>
        <pc:picChg chg="add mod">
          <ac:chgData name="Divya Sudha Nadirge" userId="S::divyasudha.nadirge@ltts.com::03febd53-2d1b-4b9f-b5b7-931dd243ed89" providerId="AD" clId="Web-{020C6661-A34C-3C72-065A-DC5D639D96D9}" dt="2025-07-02T07:09:37.826" v="67" actId="1076"/>
          <ac:picMkLst>
            <pc:docMk/>
            <pc:sldMk cId="2976789028" sldId="2147481590"/>
            <ac:picMk id="4" creationId="{0A25E690-4A79-FACD-2488-F4022FEE95FF}"/>
          </ac:picMkLst>
        </pc:picChg>
      </pc:sldChg>
      <pc:sldChg chg="modSp new">
        <pc:chgData name="Divya Sudha Nadirge" userId="S::divyasudha.nadirge@ltts.com::03febd53-2d1b-4b9f-b5b7-931dd243ed89" providerId="AD" clId="Web-{020C6661-A34C-3C72-065A-DC5D639D96D9}" dt="2025-07-02T07:11:14.109" v="84" actId="20577"/>
        <pc:sldMkLst>
          <pc:docMk/>
          <pc:sldMk cId="1992644427" sldId="2147481591"/>
        </pc:sldMkLst>
        <pc:spChg chg="mod">
          <ac:chgData name="Divya Sudha Nadirge" userId="S::divyasudha.nadirge@ltts.com::03febd53-2d1b-4b9f-b5b7-931dd243ed89" providerId="AD" clId="Web-{020C6661-A34C-3C72-065A-DC5D639D96D9}" dt="2025-07-02T07:09:59.374" v="71" actId="20577"/>
          <ac:spMkLst>
            <pc:docMk/>
            <pc:sldMk cId="1992644427" sldId="2147481591"/>
            <ac:spMk id="2" creationId="{23936A21-349A-9C07-92C8-A1E07C97FF04}"/>
          </ac:spMkLst>
        </pc:spChg>
        <pc:spChg chg="mod">
          <ac:chgData name="Divya Sudha Nadirge" userId="S::divyasudha.nadirge@ltts.com::03febd53-2d1b-4b9f-b5b7-931dd243ed89" providerId="AD" clId="Web-{020C6661-A34C-3C72-065A-DC5D639D96D9}" dt="2025-07-02T07:11:14.109" v="84" actId="20577"/>
          <ac:spMkLst>
            <pc:docMk/>
            <pc:sldMk cId="1992644427" sldId="2147481591"/>
            <ac:spMk id="3" creationId="{B1115218-DEB3-03D6-9EB0-F5CE223EEE3C}"/>
          </ac:spMkLst>
        </pc:spChg>
      </pc:sldChg>
      <pc:sldChg chg="modSp new">
        <pc:chgData name="Divya Sudha Nadirge" userId="S::divyasudha.nadirge@ltts.com::03febd53-2d1b-4b9f-b5b7-931dd243ed89" providerId="AD" clId="Web-{020C6661-A34C-3C72-065A-DC5D639D96D9}" dt="2025-07-02T07:12:14.454" v="94" actId="20577"/>
        <pc:sldMkLst>
          <pc:docMk/>
          <pc:sldMk cId="445685373" sldId="2147481592"/>
        </pc:sldMkLst>
        <pc:spChg chg="mod">
          <ac:chgData name="Divya Sudha Nadirge" userId="S::divyasudha.nadirge@ltts.com::03febd53-2d1b-4b9f-b5b7-931dd243ed89" providerId="AD" clId="Web-{020C6661-A34C-3C72-065A-DC5D639D96D9}" dt="2025-07-02T07:11:36.813" v="87" actId="20577"/>
          <ac:spMkLst>
            <pc:docMk/>
            <pc:sldMk cId="445685373" sldId="2147481592"/>
            <ac:spMk id="2" creationId="{91F70CB1-ECB4-688C-A1FF-C7DC59FDF7CB}"/>
          </ac:spMkLst>
        </pc:spChg>
        <pc:spChg chg="mod">
          <ac:chgData name="Divya Sudha Nadirge" userId="S::divyasudha.nadirge@ltts.com::03febd53-2d1b-4b9f-b5b7-931dd243ed89" providerId="AD" clId="Web-{020C6661-A34C-3C72-065A-DC5D639D96D9}" dt="2025-07-02T07:12:14.454" v="94" actId="20577"/>
          <ac:spMkLst>
            <pc:docMk/>
            <pc:sldMk cId="445685373" sldId="2147481592"/>
            <ac:spMk id="3" creationId="{9A0C5022-C88A-410C-1BCB-1813E47D7287}"/>
          </ac:spMkLst>
        </pc:spChg>
      </pc:sldChg>
      <pc:sldChg chg="modSp new">
        <pc:chgData name="Divya Sudha Nadirge" userId="S::divyasudha.nadirge@ltts.com::03febd53-2d1b-4b9f-b5b7-931dd243ed89" providerId="AD" clId="Web-{020C6661-A34C-3C72-065A-DC5D639D96D9}" dt="2025-07-02T07:13:51.206" v="112" actId="20577"/>
        <pc:sldMkLst>
          <pc:docMk/>
          <pc:sldMk cId="4015053470" sldId="2147481593"/>
        </pc:sldMkLst>
        <pc:spChg chg="mod">
          <ac:chgData name="Divya Sudha Nadirge" userId="S::divyasudha.nadirge@ltts.com::03febd53-2d1b-4b9f-b5b7-931dd243ed89" providerId="AD" clId="Web-{020C6661-A34C-3C72-065A-DC5D639D96D9}" dt="2025-07-02T07:13:51.206" v="112" actId="20577"/>
          <ac:spMkLst>
            <pc:docMk/>
            <pc:sldMk cId="4015053470" sldId="2147481593"/>
            <ac:spMk id="2" creationId="{5D98BACC-1BD3-A85B-9EEC-8AA83FDC81B8}"/>
          </ac:spMkLst>
        </pc:spChg>
        <pc:spChg chg="mod">
          <ac:chgData name="Divya Sudha Nadirge" userId="S::divyasudha.nadirge@ltts.com::03febd53-2d1b-4b9f-b5b7-931dd243ed89" providerId="AD" clId="Web-{020C6661-A34C-3C72-065A-DC5D639D96D9}" dt="2025-07-02T07:13:22.268" v="110" actId="20577"/>
          <ac:spMkLst>
            <pc:docMk/>
            <pc:sldMk cId="4015053470" sldId="2147481593"/>
            <ac:spMk id="3" creationId="{CA6D4BD8-537F-FDDB-3DBB-DF613EDD709D}"/>
          </ac:spMkLst>
        </pc:spChg>
      </pc:sldChg>
      <pc:sldChg chg="modSp new">
        <pc:chgData name="Divya Sudha Nadirge" userId="S::divyasudha.nadirge@ltts.com::03febd53-2d1b-4b9f-b5b7-931dd243ed89" providerId="AD" clId="Web-{020C6661-A34C-3C72-065A-DC5D639D96D9}" dt="2025-07-02T07:21:53.026" v="140" actId="20577"/>
        <pc:sldMkLst>
          <pc:docMk/>
          <pc:sldMk cId="1458220983" sldId="2147481594"/>
        </pc:sldMkLst>
        <pc:spChg chg="mod">
          <ac:chgData name="Divya Sudha Nadirge" userId="S::divyasudha.nadirge@ltts.com::03febd53-2d1b-4b9f-b5b7-931dd243ed89" providerId="AD" clId="Web-{020C6661-A34C-3C72-065A-DC5D639D96D9}" dt="2025-07-02T07:15:09.332" v="121" actId="20577"/>
          <ac:spMkLst>
            <pc:docMk/>
            <pc:sldMk cId="1458220983" sldId="2147481594"/>
            <ac:spMk id="2" creationId="{BF33B848-9D15-996A-8E3E-2D44DC64B2A8}"/>
          </ac:spMkLst>
        </pc:spChg>
        <pc:spChg chg="mod">
          <ac:chgData name="Divya Sudha Nadirge" userId="S::divyasudha.nadirge@ltts.com::03febd53-2d1b-4b9f-b5b7-931dd243ed89" providerId="AD" clId="Web-{020C6661-A34C-3C72-065A-DC5D639D96D9}" dt="2025-07-02T07:21:53.026" v="140" actId="20577"/>
          <ac:spMkLst>
            <pc:docMk/>
            <pc:sldMk cId="1458220983" sldId="2147481594"/>
            <ac:spMk id="3" creationId="{A1BC7556-A5D2-3486-797E-972CC7598619}"/>
          </ac:spMkLst>
        </pc:spChg>
      </pc:sldChg>
      <pc:sldChg chg="addSp modSp new">
        <pc:chgData name="Divya Sudha Nadirge" userId="S::divyasudha.nadirge@ltts.com::03febd53-2d1b-4b9f-b5b7-931dd243ed89" providerId="AD" clId="Web-{020C6661-A34C-3C72-065A-DC5D639D96D9}" dt="2025-07-02T07:23:26.793" v="156" actId="20577"/>
        <pc:sldMkLst>
          <pc:docMk/>
          <pc:sldMk cId="4146807538" sldId="2147481595"/>
        </pc:sldMkLst>
        <pc:spChg chg="add mod">
          <ac:chgData name="Divya Sudha Nadirge" userId="S::divyasudha.nadirge@ltts.com::03febd53-2d1b-4b9f-b5b7-931dd243ed89" providerId="AD" clId="Web-{020C6661-A34C-3C72-065A-DC5D639D96D9}" dt="2025-07-02T07:23:26.793" v="156" actId="20577"/>
          <ac:spMkLst>
            <pc:docMk/>
            <pc:sldMk cId="4146807538" sldId="2147481595"/>
            <ac:spMk id="2" creationId="{2DA33234-FE85-2D5B-2A3D-571BC7B58F79}"/>
          </ac:spMkLst>
        </pc:spChg>
      </pc:sldChg>
      <pc:sldChg chg="modSp new ord">
        <pc:chgData name="Divya Sudha Nadirge" userId="S::divyasudha.nadirge@ltts.com::03febd53-2d1b-4b9f-b5b7-931dd243ed89" providerId="AD" clId="Web-{020C6661-A34C-3C72-065A-DC5D639D96D9}" dt="2025-07-02T07:25:00.248" v="166" actId="20577"/>
        <pc:sldMkLst>
          <pc:docMk/>
          <pc:sldMk cId="957089738" sldId="2147481596"/>
        </pc:sldMkLst>
        <pc:spChg chg="mod">
          <ac:chgData name="Divya Sudha Nadirge" userId="S::divyasudha.nadirge@ltts.com::03febd53-2d1b-4b9f-b5b7-931dd243ed89" providerId="AD" clId="Web-{020C6661-A34C-3C72-065A-DC5D639D96D9}" dt="2025-07-02T07:24:27.326" v="163" actId="20577"/>
          <ac:spMkLst>
            <pc:docMk/>
            <pc:sldMk cId="957089738" sldId="2147481596"/>
            <ac:spMk id="2" creationId="{A445E7C0-6C6E-27D2-BFB8-B43A2385C653}"/>
          </ac:spMkLst>
        </pc:spChg>
        <pc:spChg chg="mod">
          <ac:chgData name="Divya Sudha Nadirge" userId="S::divyasudha.nadirge@ltts.com::03febd53-2d1b-4b9f-b5b7-931dd243ed89" providerId="AD" clId="Web-{020C6661-A34C-3C72-065A-DC5D639D96D9}" dt="2025-07-02T07:25:00.248" v="166" actId="20577"/>
          <ac:spMkLst>
            <pc:docMk/>
            <pc:sldMk cId="957089738" sldId="2147481596"/>
            <ac:spMk id="3" creationId="{F7CD7EF9-08A2-A9D4-B868-3172B76F1B75}"/>
          </ac:spMkLst>
        </pc:spChg>
      </pc:sldChg>
      <pc:sldChg chg="addSp modSp new">
        <pc:chgData name="Divya Sudha Nadirge" userId="S::divyasudha.nadirge@ltts.com::03febd53-2d1b-4b9f-b5b7-931dd243ed89" providerId="AD" clId="Web-{020C6661-A34C-3C72-065A-DC5D639D96D9}" dt="2025-07-02T11:12:18.230" v="183" actId="1076"/>
        <pc:sldMkLst>
          <pc:docMk/>
          <pc:sldMk cId="1191294190" sldId="2147481597"/>
        </pc:sldMkLst>
        <pc:spChg chg="mod">
          <ac:chgData name="Divya Sudha Nadirge" userId="S::divyasudha.nadirge@ltts.com::03febd53-2d1b-4b9f-b5b7-931dd243ed89" providerId="AD" clId="Web-{020C6661-A34C-3C72-065A-DC5D639D96D9}" dt="2025-07-02T07:25:18.623" v="169" actId="20577"/>
          <ac:spMkLst>
            <pc:docMk/>
            <pc:sldMk cId="1191294190" sldId="2147481597"/>
            <ac:spMk id="2" creationId="{F7B3A83F-3307-073D-7249-4F42C07B6E68}"/>
          </ac:spMkLst>
        </pc:spChg>
        <pc:spChg chg="mod">
          <ac:chgData name="Divya Sudha Nadirge" userId="S::divyasudha.nadirge@ltts.com::03febd53-2d1b-4b9f-b5b7-931dd243ed89" providerId="AD" clId="Web-{020C6661-A34C-3C72-065A-DC5D639D96D9}" dt="2025-07-02T10:16:57.105" v="178" actId="20577"/>
          <ac:spMkLst>
            <pc:docMk/>
            <pc:sldMk cId="1191294190" sldId="2147481597"/>
            <ac:spMk id="3" creationId="{4C327D6F-F066-BB34-FA79-DC094E962DA8}"/>
          </ac:spMkLst>
        </pc:spChg>
        <pc:picChg chg="add mod">
          <ac:chgData name="Divya Sudha Nadirge" userId="S::divyasudha.nadirge@ltts.com::03febd53-2d1b-4b9f-b5b7-931dd243ed89" providerId="AD" clId="Web-{020C6661-A34C-3C72-065A-DC5D639D96D9}" dt="2025-07-02T11:12:18.230" v="183" actId="1076"/>
          <ac:picMkLst>
            <pc:docMk/>
            <pc:sldMk cId="1191294190" sldId="2147481597"/>
            <ac:picMk id="4" creationId="{617D21D3-4CBB-1D93-EFAC-958AECDB4E84}"/>
          </ac:picMkLst>
        </pc:picChg>
      </pc:sldChg>
    </pc:docChg>
  </pc:docChgLst>
  <pc:docChgLst>
    <pc:chgData name="Divya Sudha Nadirge" userId="S::divyasudha.nadirge@ltts.com::03febd53-2d1b-4b9f-b5b7-931dd243ed89" providerId="AD" clId="Web-{42501A51-72A0-5DDB-9AF8-6A7F7E4ADA1D}"/>
    <pc:docChg chg="addSld delSld modSld sldOrd">
      <pc:chgData name="Divya Sudha Nadirge" userId="S::divyasudha.nadirge@ltts.com::03febd53-2d1b-4b9f-b5b7-931dd243ed89" providerId="AD" clId="Web-{42501A51-72A0-5DDB-9AF8-6A7F7E4ADA1D}" dt="2025-06-25T09:31:04.823" v="626" actId="14100"/>
      <pc:docMkLst>
        <pc:docMk/>
      </pc:docMkLst>
      <pc:sldChg chg="del">
        <pc:chgData name="Divya Sudha Nadirge" userId="S::divyasudha.nadirge@ltts.com::03febd53-2d1b-4b9f-b5b7-931dd243ed89" providerId="AD" clId="Web-{42501A51-72A0-5DDB-9AF8-6A7F7E4ADA1D}" dt="2025-06-25T07:12:34.515" v="0"/>
        <pc:sldMkLst>
          <pc:docMk/>
          <pc:sldMk cId="1620305467" sldId="2147481536"/>
        </pc:sldMkLst>
      </pc:sldChg>
      <pc:sldChg chg="modSp add replId">
        <pc:chgData name="Divya Sudha Nadirge" userId="S::divyasudha.nadirge@ltts.com::03febd53-2d1b-4b9f-b5b7-931dd243ed89" providerId="AD" clId="Web-{42501A51-72A0-5DDB-9AF8-6A7F7E4ADA1D}" dt="2025-06-25T07:13:12.375" v="8" actId="20577"/>
        <pc:sldMkLst>
          <pc:docMk/>
          <pc:sldMk cId="2446896173" sldId="2147481536"/>
        </pc:sldMkLst>
        <pc:spChg chg="mod">
          <ac:chgData name="Divya Sudha Nadirge" userId="S::divyasudha.nadirge@ltts.com::03febd53-2d1b-4b9f-b5b7-931dd243ed89" providerId="AD" clId="Web-{42501A51-72A0-5DDB-9AF8-6A7F7E4ADA1D}" dt="2025-06-25T07:13:12.375" v="8" actId="20577"/>
          <ac:spMkLst>
            <pc:docMk/>
            <pc:sldMk cId="2446896173" sldId="2147481536"/>
            <ac:spMk id="2" creationId="{123E076A-7C9F-F34E-A375-89F1CF6AE4A5}"/>
          </ac:spMkLst>
        </pc:spChg>
      </pc:sldChg>
      <pc:sldChg chg="addSp modSp new mod ord modClrScheme chgLayout">
        <pc:chgData name="Divya Sudha Nadirge" userId="S::divyasudha.nadirge@ltts.com::03febd53-2d1b-4b9f-b5b7-931dd243ed89" providerId="AD" clId="Web-{42501A51-72A0-5DDB-9AF8-6A7F7E4ADA1D}" dt="2025-06-25T08:11:56.962" v="268" actId="14100"/>
        <pc:sldMkLst>
          <pc:docMk/>
          <pc:sldMk cId="965190323" sldId="2147481537"/>
        </pc:sldMkLst>
        <pc:spChg chg="mod">
          <ac:chgData name="Divya Sudha Nadirge" userId="S::divyasudha.nadirge@ltts.com::03febd53-2d1b-4b9f-b5b7-931dd243ed89" providerId="AD" clId="Web-{42501A51-72A0-5DDB-9AF8-6A7F7E4ADA1D}" dt="2025-06-25T08:11:27.820" v="261"/>
          <ac:spMkLst>
            <pc:docMk/>
            <pc:sldMk cId="965190323" sldId="2147481537"/>
            <ac:spMk id="2" creationId="{A2A40295-CFF3-5C1A-973C-05F7121D6767}"/>
          </ac:spMkLst>
        </pc:spChg>
        <pc:spChg chg="mod ord">
          <ac:chgData name="Divya Sudha Nadirge" userId="S::divyasudha.nadirge@ltts.com::03febd53-2d1b-4b9f-b5b7-931dd243ed89" providerId="AD" clId="Web-{42501A51-72A0-5DDB-9AF8-6A7F7E4ADA1D}" dt="2025-06-25T08:11:27.820" v="261"/>
          <ac:spMkLst>
            <pc:docMk/>
            <pc:sldMk cId="965190323" sldId="2147481537"/>
            <ac:spMk id="3" creationId="{9E8CED25-D6C7-748F-E079-B7DBA611B551}"/>
          </ac:spMkLst>
        </pc:spChg>
        <pc:picChg chg="add mod">
          <ac:chgData name="Divya Sudha Nadirge" userId="S::divyasudha.nadirge@ltts.com::03febd53-2d1b-4b9f-b5b7-931dd243ed89" providerId="AD" clId="Web-{42501A51-72A0-5DDB-9AF8-6A7F7E4ADA1D}" dt="2025-06-25T08:11:56.962" v="268" actId="14100"/>
          <ac:picMkLst>
            <pc:docMk/>
            <pc:sldMk cId="965190323" sldId="2147481537"/>
            <ac:picMk id="4" creationId="{3F7B7978-E78C-6271-CCFB-E6E47649779D}"/>
          </ac:picMkLst>
        </pc:picChg>
      </pc:sldChg>
      <pc:sldChg chg="addSp modSp new">
        <pc:chgData name="Divya Sudha Nadirge" userId="S::divyasudha.nadirge@ltts.com::03febd53-2d1b-4b9f-b5b7-931dd243ed89" providerId="AD" clId="Web-{42501A51-72A0-5DDB-9AF8-6A7F7E4ADA1D}" dt="2025-06-25T08:19:46.985" v="336"/>
        <pc:sldMkLst>
          <pc:docMk/>
          <pc:sldMk cId="3610439784" sldId="2147481538"/>
        </pc:sldMkLst>
        <pc:spChg chg="mod">
          <ac:chgData name="Divya Sudha Nadirge" userId="S::divyasudha.nadirge@ltts.com::03febd53-2d1b-4b9f-b5b7-931dd243ed89" providerId="AD" clId="Web-{42501A51-72A0-5DDB-9AF8-6A7F7E4ADA1D}" dt="2025-06-25T07:16:49.362" v="33" actId="20577"/>
          <ac:spMkLst>
            <pc:docMk/>
            <pc:sldMk cId="3610439784" sldId="2147481538"/>
            <ac:spMk id="2" creationId="{ABAFDCAF-EB3E-027E-6E4B-43BF14ADE9EF}"/>
          </ac:spMkLst>
        </pc:spChg>
        <pc:spChg chg="mod">
          <ac:chgData name="Divya Sudha Nadirge" userId="S::divyasudha.nadirge@ltts.com::03febd53-2d1b-4b9f-b5b7-931dd243ed89" providerId="AD" clId="Web-{42501A51-72A0-5DDB-9AF8-6A7F7E4ADA1D}" dt="2025-06-25T07:16:56.534" v="36" actId="20577"/>
          <ac:spMkLst>
            <pc:docMk/>
            <pc:sldMk cId="3610439784" sldId="2147481538"/>
            <ac:spMk id="3" creationId="{0BB4882C-2D91-D1F1-56F6-C0C4192EC381}"/>
          </ac:spMkLst>
        </pc:spChg>
        <pc:graphicFrameChg chg="add mod modGraphic">
          <ac:chgData name="Divya Sudha Nadirge" userId="S::divyasudha.nadirge@ltts.com::03febd53-2d1b-4b9f-b5b7-931dd243ed89" providerId="AD" clId="Web-{42501A51-72A0-5DDB-9AF8-6A7F7E4ADA1D}" dt="2025-06-25T08:19:46.985" v="336"/>
          <ac:graphicFrameMkLst>
            <pc:docMk/>
            <pc:sldMk cId="3610439784" sldId="2147481538"/>
            <ac:graphicFrameMk id="4" creationId="{89D7FB71-9DC8-9646-4731-E84EACF8A6A7}"/>
          </ac:graphicFrameMkLst>
        </pc:graphicFrameChg>
      </pc:sldChg>
      <pc:sldChg chg="addSp delSp modSp new">
        <pc:chgData name="Divya Sudha Nadirge" userId="S::divyasudha.nadirge@ltts.com::03febd53-2d1b-4b9f-b5b7-931dd243ed89" providerId="AD" clId="Web-{42501A51-72A0-5DDB-9AF8-6A7F7E4ADA1D}" dt="2025-06-25T07:23:48.273" v="247"/>
        <pc:sldMkLst>
          <pc:docMk/>
          <pc:sldMk cId="153924567" sldId="2147481539"/>
        </pc:sldMkLst>
        <pc:spChg chg="mod">
          <ac:chgData name="Divya Sudha Nadirge" userId="S::divyasudha.nadirge@ltts.com::03febd53-2d1b-4b9f-b5b7-931dd243ed89" providerId="AD" clId="Web-{42501A51-72A0-5DDB-9AF8-6A7F7E4ADA1D}" dt="2025-06-25T07:19:46.442" v="171" actId="20577"/>
          <ac:spMkLst>
            <pc:docMk/>
            <pc:sldMk cId="153924567" sldId="2147481539"/>
            <ac:spMk id="2" creationId="{2E9D8581-1AFA-7C69-37BB-5D9F31FBC179}"/>
          </ac:spMkLst>
        </pc:spChg>
        <pc:graphicFrameChg chg="add mod modGraphic">
          <ac:chgData name="Divya Sudha Nadirge" userId="S::divyasudha.nadirge@ltts.com::03febd53-2d1b-4b9f-b5b7-931dd243ed89" providerId="AD" clId="Web-{42501A51-72A0-5DDB-9AF8-6A7F7E4ADA1D}" dt="2025-06-25T07:23:48.273" v="247"/>
          <ac:graphicFrameMkLst>
            <pc:docMk/>
            <pc:sldMk cId="153924567" sldId="2147481539"/>
            <ac:graphicFrameMk id="4" creationId="{7194A00A-E2F9-1973-ED31-0C62534D9030}"/>
          </ac:graphicFrameMkLst>
        </pc:graphicFrameChg>
      </pc:sldChg>
      <pc:sldChg chg="modSp new">
        <pc:chgData name="Divya Sudha Nadirge" userId="S::divyasudha.nadirge@ltts.com::03febd53-2d1b-4b9f-b5b7-931dd243ed89" providerId="AD" clId="Web-{42501A51-72A0-5DDB-9AF8-6A7F7E4ADA1D}" dt="2025-06-25T08:13:26.041" v="282" actId="20577"/>
        <pc:sldMkLst>
          <pc:docMk/>
          <pc:sldMk cId="432968256" sldId="2147481540"/>
        </pc:sldMkLst>
        <pc:spChg chg="mod">
          <ac:chgData name="Divya Sudha Nadirge" userId="S::divyasudha.nadirge@ltts.com::03febd53-2d1b-4b9f-b5b7-931dd243ed89" providerId="AD" clId="Web-{42501A51-72A0-5DDB-9AF8-6A7F7E4ADA1D}" dt="2025-06-25T08:13:05.760" v="278" actId="20577"/>
          <ac:spMkLst>
            <pc:docMk/>
            <pc:sldMk cId="432968256" sldId="2147481540"/>
            <ac:spMk id="2" creationId="{1BE86005-CC71-787B-4254-D87B178DBA16}"/>
          </ac:spMkLst>
        </pc:spChg>
        <pc:spChg chg="mod">
          <ac:chgData name="Divya Sudha Nadirge" userId="S::divyasudha.nadirge@ltts.com::03febd53-2d1b-4b9f-b5b7-931dd243ed89" providerId="AD" clId="Web-{42501A51-72A0-5DDB-9AF8-6A7F7E4ADA1D}" dt="2025-06-25T08:13:26.041" v="282" actId="20577"/>
          <ac:spMkLst>
            <pc:docMk/>
            <pc:sldMk cId="432968256" sldId="2147481540"/>
            <ac:spMk id="3" creationId="{73243F44-90CC-C43F-802F-CDEE126B77C4}"/>
          </ac:spMkLst>
        </pc:spChg>
      </pc:sldChg>
      <pc:sldChg chg="addSp modSp new del">
        <pc:chgData name="Divya Sudha Nadirge" userId="S::divyasudha.nadirge@ltts.com::03febd53-2d1b-4b9f-b5b7-931dd243ed89" providerId="AD" clId="Web-{42501A51-72A0-5DDB-9AF8-6A7F7E4ADA1D}" dt="2025-06-25T08:12:09.118" v="269"/>
        <pc:sldMkLst>
          <pc:docMk/>
          <pc:sldMk cId="1769417108" sldId="2147481540"/>
        </pc:sldMkLst>
      </pc:sldChg>
      <pc:sldChg chg="modSp new">
        <pc:chgData name="Divya Sudha Nadirge" userId="S::divyasudha.nadirge@ltts.com::03febd53-2d1b-4b9f-b5b7-931dd243ed89" providerId="AD" clId="Web-{42501A51-72A0-5DDB-9AF8-6A7F7E4ADA1D}" dt="2025-06-25T08:14:40.542" v="293" actId="20577"/>
        <pc:sldMkLst>
          <pc:docMk/>
          <pc:sldMk cId="2130446902" sldId="2147481541"/>
        </pc:sldMkLst>
        <pc:spChg chg="mod">
          <ac:chgData name="Divya Sudha Nadirge" userId="S::divyasudha.nadirge@ltts.com::03febd53-2d1b-4b9f-b5b7-931dd243ed89" providerId="AD" clId="Web-{42501A51-72A0-5DDB-9AF8-6A7F7E4ADA1D}" dt="2025-06-25T08:14:02.479" v="288" actId="20577"/>
          <ac:spMkLst>
            <pc:docMk/>
            <pc:sldMk cId="2130446902" sldId="2147481541"/>
            <ac:spMk id="2" creationId="{B7564A4E-47AE-02B1-6F7D-0CF18FBC2722}"/>
          </ac:spMkLst>
        </pc:spChg>
        <pc:spChg chg="mod">
          <ac:chgData name="Divya Sudha Nadirge" userId="S::divyasudha.nadirge@ltts.com::03febd53-2d1b-4b9f-b5b7-931dd243ed89" providerId="AD" clId="Web-{42501A51-72A0-5DDB-9AF8-6A7F7E4ADA1D}" dt="2025-06-25T08:14:40.542" v="293" actId="20577"/>
          <ac:spMkLst>
            <pc:docMk/>
            <pc:sldMk cId="2130446902" sldId="2147481541"/>
            <ac:spMk id="3" creationId="{0573C31F-DBC2-7DB3-2B98-5FA515AB1B4D}"/>
          </ac:spMkLst>
        </pc:spChg>
      </pc:sldChg>
      <pc:sldChg chg="modSp new">
        <pc:chgData name="Divya Sudha Nadirge" userId="S::divyasudha.nadirge@ltts.com::03febd53-2d1b-4b9f-b5b7-931dd243ed89" providerId="AD" clId="Web-{42501A51-72A0-5DDB-9AF8-6A7F7E4ADA1D}" dt="2025-06-25T08:17:01.013" v="302" actId="20577"/>
        <pc:sldMkLst>
          <pc:docMk/>
          <pc:sldMk cId="1962086764" sldId="2147481542"/>
        </pc:sldMkLst>
        <pc:spChg chg="mod">
          <ac:chgData name="Divya Sudha Nadirge" userId="S::divyasudha.nadirge@ltts.com::03febd53-2d1b-4b9f-b5b7-931dd243ed89" providerId="AD" clId="Web-{42501A51-72A0-5DDB-9AF8-6A7F7E4ADA1D}" dt="2025-06-25T08:17:01.013" v="302" actId="20577"/>
          <ac:spMkLst>
            <pc:docMk/>
            <pc:sldMk cId="1962086764" sldId="2147481542"/>
            <ac:spMk id="2" creationId="{DF0C558E-4EAB-B294-BF13-D211E042CB0F}"/>
          </ac:spMkLst>
        </pc:spChg>
        <pc:spChg chg="mod">
          <ac:chgData name="Divya Sudha Nadirge" userId="S::divyasudha.nadirge@ltts.com::03febd53-2d1b-4b9f-b5b7-931dd243ed89" providerId="AD" clId="Web-{42501A51-72A0-5DDB-9AF8-6A7F7E4ADA1D}" dt="2025-06-25T08:16:53.263" v="299" actId="20577"/>
          <ac:spMkLst>
            <pc:docMk/>
            <pc:sldMk cId="1962086764" sldId="2147481542"/>
            <ac:spMk id="3" creationId="{34A1F199-F0E7-D083-BBE5-6FA11E9D115B}"/>
          </ac:spMkLst>
        </pc:spChg>
      </pc:sldChg>
      <pc:sldChg chg="modSp new">
        <pc:chgData name="Divya Sudha Nadirge" userId="S::divyasudha.nadirge@ltts.com::03febd53-2d1b-4b9f-b5b7-931dd243ed89" providerId="AD" clId="Web-{42501A51-72A0-5DDB-9AF8-6A7F7E4ADA1D}" dt="2025-06-25T08:17:59.436" v="312" actId="20577"/>
        <pc:sldMkLst>
          <pc:docMk/>
          <pc:sldMk cId="2206652836" sldId="2147481543"/>
        </pc:sldMkLst>
        <pc:spChg chg="mod">
          <ac:chgData name="Divya Sudha Nadirge" userId="S::divyasudha.nadirge@ltts.com::03febd53-2d1b-4b9f-b5b7-931dd243ed89" providerId="AD" clId="Web-{42501A51-72A0-5DDB-9AF8-6A7F7E4ADA1D}" dt="2025-06-25T08:17:59.436" v="312" actId="20577"/>
          <ac:spMkLst>
            <pc:docMk/>
            <pc:sldMk cId="2206652836" sldId="2147481543"/>
            <ac:spMk id="2" creationId="{52839634-BB2D-DDD9-4616-A42BA1593C6F}"/>
          </ac:spMkLst>
        </pc:spChg>
        <pc:spChg chg="mod">
          <ac:chgData name="Divya Sudha Nadirge" userId="S::divyasudha.nadirge@ltts.com::03febd53-2d1b-4b9f-b5b7-931dd243ed89" providerId="AD" clId="Web-{42501A51-72A0-5DDB-9AF8-6A7F7E4ADA1D}" dt="2025-06-25T08:17:52.327" v="310" actId="20577"/>
          <ac:spMkLst>
            <pc:docMk/>
            <pc:sldMk cId="2206652836" sldId="2147481543"/>
            <ac:spMk id="3" creationId="{935B133D-7BB1-84D7-CB33-9D2ECBE916B1}"/>
          </ac:spMkLst>
        </pc:spChg>
      </pc:sldChg>
      <pc:sldChg chg="add">
        <pc:chgData name="Divya Sudha Nadirge" userId="S::divyasudha.nadirge@ltts.com::03febd53-2d1b-4b9f-b5b7-931dd243ed89" providerId="AD" clId="Web-{42501A51-72A0-5DDB-9AF8-6A7F7E4ADA1D}" dt="2025-06-25T08:20:59.861" v="337"/>
        <pc:sldMkLst>
          <pc:docMk/>
          <pc:sldMk cId="1200396328" sldId="2147481544"/>
        </pc:sldMkLst>
      </pc:sldChg>
      <pc:sldChg chg="modSp new ord">
        <pc:chgData name="Divya Sudha Nadirge" userId="S::divyasudha.nadirge@ltts.com::03febd53-2d1b-4b9f-b5b7-931dd243ed89" providerId="AD" clId="Web-{42501A51-72A0-5DDB-9AF8-6A7F7E4ADA1D}" dt="2025-06-25T08:24:07.270" v="364" actId="20577"/>
        <pc:sldMkLst>
          <pc:docMk/>
          <pc:sldMk cId="4857751" sldId="2147481545"/>
        </pc:sldMkLst>
        <pc:spChg chg="mod">
          <ac:chgData name="Divya Sudha Nadirge" userId="S::divyasudha.nadirge@ltts.com::03febd53-2d1b-4b9f-b5b7-931dd243ed89" providerId="AD" clId="Web-{42501A51-72A0-5DDB-9AF8-6A7F7E4ADA1D}" dt="2025-06-25T08:24:07.270" v="364" actId="20577"/>
          <ac:spMkLst>
            <pc:docMk/>
            <pc:sldMk cId="4857751" sldId="2147481545"/>
            <ac:spMk id="2" creationId="{1F7D1454-9E97-601D-3AE2-9CAF86D69CE3}"/>
          </ac:spMkLst>
        </pc:spChg>
        <pc:spChg chg="mod">
          <ac:chgData name="Divya Sudha Nadirge" userId="S::divyasudha.nadirge@ltts.com::03febd53-2d1b-4b9f-b5b7-931dd243ed89" providerId="AD" clId="Web-{42501A51-72A0-5DDB-9AF8-6A7F7E4ADA1D}" dt="2025-06-25T08:23:59.879" v="361" actId="20577"/>
          <ac:spMkLst>
            <pc:docMk/>
            <pc:sldMk cId="4857751" sldId="2147481545"/>
            <ac:spMk id="3" creationId="{9F36FAAB-8F11-872D-BDE2-6AC678C5BA25}"/>
          </ac:spMkLst>
        </pc:spChg>
      </pc:sldChg>
      <pc:sldChg chg="modSp add replId">
        <pc:chgData name="Divya Sudha Nadirge" userId="S::divyasudha.nadirge@ltts.com::03febd53-2d1b-4b9f-b5b7-931dd243ed89" providerId="AD" clId="Web-{42501A51-72A0-5DDB-9AF8-6A7F7E4ADA1D}" dt="2025-06-25T08:21:33.939" v="343" actId="20577"/>
        <pc:sldMkLst>
          <pc:docMk/>
          <pc:sldMk cId="348946951" sldId="2147481546"/>
        </pc:sldMkLst>
        <pc:spChg chg="mod">
          <ac:chgData name="Divya Sudha Nadirge" userId="S::divyasudha.nadirge@ltts.com::03febd53-2d1b-4b9f-b5b7-931dd243ed89" providerId="AD" clId="Web-{42501A51-72A0-5DDB-9AF8-6A7F7E4ADA1D}" dt="2025-06-25T08:21:33.939" v="343" actId="20577"/>
          <ac:spMkLst>
            <pc:docMk/>
            <pc:sldMk cId="348946951" sldId="2147481546"/>
            <ac:spMk id="2" creationId="{D47558E5-FC6D-007E-F45B-23E2317E9B17}"/>
          </ac:spMkLst>
        </pc:spChg>
      </pc:sldChg>
      <pc:sldChg chg="addSp modSp new">
        <pc:chgData name="Divya Sudha Nadirge" userId="S::divyasudha.nadirge@ltts.com::03febd53-2d1b-4b9f-b5b7-931dd243ed89" providerId="AD" clId="Web-{42501A51-72A0-5DDB-9AF8-6A7F7E4ADA1D}" dt="2025-06-25T09:15:58.701" v="437" actId="20577"/>
        <pc:sldMkLst>
          <pc:docMk/>
          <pc:sldMk cId="3641468610" sldId="2147481547"/>
        </pc:sldMkLst>
        <pc:spChg chg="mod">
          <ac:chgData name="Divya Sudha Nadirge" userId="S::divyasudha.nadirge@ltts.com::03febd53-2d1b-4b9f-b5b7-931dd243ed89" providerId="AD" clId="Web-{42501A51-72A0-5DDB-9AF8-6A7F7E4ADA1D}" dt="2025-06-25T08:24:25.676" v="368" actId="20577"/>
          <ac:spMkLst>
            <pc:docMk/>
            <pc:sldMk cId="3641468610" sldId="2147481547"/>
            <ac:spMk id="2" creationId="{E0E2473D-FB75-F72E-2344-ECF54B14506C}"/>
          </ac:spMkLst>
        </pc:spChg>
        <pc:spChg chg="mod">
          <ac:chgData name="Divya Sudha Nadirge" userId="S::divyasudha.nadirge@ltts.com::03febd53-2d1b-4b9f-b5b7-931dd243ed89" providerId="AD" clId="Web-{42501A51-72A0-5DDB-9AF8-6A7F7E4ADA1D}" dt="2025-06-25T09:15:58.701" v="437" actId="20577"/>
          <ac:spMkLst>
            <pc:docMk/>
            <pc:sldMk cId="3641468610" sldId="2147481547"/>
            <ac:spMk id="3" creationId="{63981A97-86D9-AFF2-2BA3-E912DAEA4F22}"/>
          </ac:spMkLst>
        </pc:spChg>
        <pc:graphicFrameChg chg="add mod modGraphic">
          <ac:chgData name="Divya Sudha Nadirge" userId="S::divyasudha.nadirge@ltts.com::03febd53-2d1b-4b9f-b5b7-931dd243ed89" providerId="AD" clId="Web-{42501A51-72A0-5DDB-9AF8-6A7F7E4ADA1D}" dt="2025-06-25T08:25:57.037" v="402"/>
          <ac:graphicFrameMkLst>
            <pc:docMk/>
            <pc:sldMk cId="3641468610" sldId="2147481547"/>
            <ac:graphicFrameMk id="4" creationId="{D20717B9-84DA-B918-5341-07833263919F}"/>
          </ac:graphicFrameMkLst>
        </pc:graphicFrameChg>
        <pc:graphicFrameChg chg="add mod modGraphic">
          <ac:chgData name="Divya Sudha Nadirge" userId="S::divyasudha.nadirge@ltts.com::03febd53-2d1b-4b9f-b5b7-931dd243ed89" providerId="AD" clId="Web-{42501A51-72A0-5DDB-9AF8-6A7F7E4ADA1D}" dt="2025-06-25T09:11:28.432" v="429" actId="1076"/>
          <ac:graphicFrameMkLst>
            <pc:docMk/>
            <pc:sldMk cId="3641468610" sldId="2147481547"/>
            <ac:graphicFrameMk id="6" creationId="{6ACC3FEB-6784-8A81-7232-ED62734FDE72}"/>
          </ac:graphicFrameMkLst>
        </pc:graphicFrameChg>
      </pc:sldChg>
      <pc:sldChg chg="addSp modSp new">
        <pc:chgData name="Divya Sudha Nadirge" userId="S::divyasudha.nadirge@ltts.com::03febd53-2d1b-4b9f-b5b7-931dd243ed89" providerId="AD" clId="Web-{42501A51-72A0-5DDB-9AF8-6A7F7E4ADA1D}" dt="2025-06-25T09:27:42.164" v="596" actId="14100"/>
        <pc:sldMkLst>
          <pc:docMk/>
          <pc:sldMk cId="902818151" sldId="2147481548"/>
        </pc:sldMkLst>
        <pc:spChg chg="mod">
          <ac:chgData name="Divya Sudha Nadirge" userId="S::divyasudha.nadirge@ltts.com::03febd53-2d1b-4b9f-b5b7-931dd243ed89" providerId="AD" clId="Web-{42501A51-72A0-5DDB-9AF8-6A7F7E4ADA1D}" dt="2025-06-25T09:16:12.780" v="446" actId="20577"/>
          <ac:spMkLst>
            <pc:docMk/>
            <pc:sldMk cId="902818151" sldId="2147481548"/>
            <ac:spMk id="2" creationId="{85F94377-0442-FBD2-902B-A2D455978B3C}"/>
          </ac:spMkLst>
        </pc:spChg>
        <pc:spChg chg="mod">
          <ac:chgData name="Divya Sudha Nadirge" userId="S::divyasudha.nadirge@ltts.com::03febd53-2d1b-4b9f-b5b7-931dd243ed89" providerId="AD" clId="Web-{42501A51-72A0-5DDB-9AF8-6A7F7E4ADA1D}" dt="2025-06-25T09:27:08.679" v="590" actId="20577"/>
          <ac:spMkLst>
            <pc:docMk/>
            <pc:sldMk cId="902818151" sldId="2147481548"/>
            <ac:spMk id="3" creationId="{63F93A50-4146-7154-890F-04EE4BC27998}"/>
          </ac:spMkLst>
        </pc:spChg>
        <pc:picChg chg="add mod">
          <ac:chgData name="Divya Sudha Nadirge" userId="S::divyasudha.nadirge@ltts.com::03febd53-2d1b-4b9f-b5b7-931dd243ed89" providerId="AD" clId="Web-{42501A51-72A0-5DDB-9AF8-6A7F7E4ADA1D}" dt="2025-06-25T09:27:42.164" v="596" actId="14100"/>
          <ac:picMkLst>
            <pc:docMk/>
            <pc:sldMk cId="902818151" sldId="2147481548"/>
            <ac:picMk id="4" creationId="{AAAA2DD4-5F70-C26D-8B74-BA0193C4E6B5}"/>
          </ac:picMkLst>
        </pc:picChg>
      </pc:sldChg>
      <pc:sldChg chg="addSp delSp modSp new">
        <pc:chgData name="Divya Sudha Nadirge" userId="S::divyasudha.nadirge@ltts.com::03febd53-2d1b-4b9f-b5b7-931dd243ed89" providerId="AD" clId="Web-{42501A51-72A0-5DDB-9AF8-6A7F7E4ADA1D}" dt="2025-06-25T09:29:55.775" v="607"/>
        <pc:sldMkLst>
          <pc:docMk/>
          <pc:sldMk cId="3479392143" sldId="2147481549"/>
        </pc:sldMkLst>
        <pc:spChg chg="mod">
          <ac:chgData name="Divya Sudha Nadirge" userId="S::divyasudha.nadirge@ltts.com::03febd53-2d1b-4b9f-b5b7-931dd243ed89" providerId="AD" clId="Web-{42501A51-72A0-5DDB-9AF8-6A7F7E4ADA1D}" dt="2025-06-25T09:18:28.125" v="459" actId="20577"/>
          <ac:spMkLst>
            <pc:docMk/>
            <pc:sldMk cId="3479392143" sldId="2147481549"/>
            <ac:spMk id="2" creationId="{83A22042-2895-DBD2-2126-F2AA9777A890}"/>
          </ac:spMkLst>
        </pc:spChg>
        <pc:spChg chg="mod">
          <ac:chgData name="Divya Sudha Nadirge" userId="S::divyasudha.nadirge@ltts.com::03febd53-2d1b-4b9f-b5b7-931dd243ed89" providerId="AD" clId="Web-{42501A51-72A0-5DDB-9AF8-6A7F7E4ADA1D}" dt="2025-06-25T09:20:31.814" v="508" actId="20577"/>
          <ac:spMkLst>
            <pc:docMk/>
            <pc:sldMk cId="3479392143" sldId="2147481549"/>
            <ac:spMk id="3" creationId="{75B57A40-6121-C54C-C0C7-3D783C2B5F65}"/>
          </ac:spMkLst>
        </pc:spChg>
        <pc:graphicFrameChg chg="add mod modGraphic">
          <ac:chgData name="Divya Sudha Nadirge" userId="S::divyasudha.nadirge@ltts.com::03febd53-2d1b-4b9f-b5b7-931dd243ed89" providerId="AD" clId="Web-{42501A51-72A0-5DDB-9AF8-6A7F7E4ADA1D}" dt="2025-06-25T09:29:08.571" v="599"/>
          <ac:graphicFrameMkLst>
            <pc:docMk/>
            <pc:sldMk cId="3479392143" sldId="2147481549"/>
            <ac:graphicFrameMk id="4" creationId="{9DEFCB6B-746A-2452-D92E-0EB28C56F5F3}"/>
          </ac:graphicFrameMkLst>
        </pc:graphicFrameChg>
      </pc:sldChg>
      <pc:sldChg chg="addSp modSp new">
        <pc:chgData name="Divya Sudha Nadirge" userId="S::divyasudha.nadirge@ltts.com::03febd53-2d1b-4b9f-b5b7-931dd243ed89" providerId="AD" clId="Web-{42501A51-72A0-5DDB-9AF8-6A7F7E4ADA1D}" dt="2025-06-25T09:22:09.816" v="539" actId="20577"/>
        <pc:sldMkLst>
          <pc:docMk/>
          <pc:sldMk cId="87388074" sldId="2147481550"/>
        </pc:sldMkLst>
        <pc:spChg chg="mod">
          <ac:chgData name="Divya Sudha Nadirge" userId="S::divyasudha.nadirge@ltts.com::03febd53-2d1b-4b9f-b5b7-931dd243ed89" providerId="AD" clId="Web-{42501A51-72A0-5DDB-9AF8-6A7F7E4ADA1D}" dt="2025-06-25T09:20:41.971" v="514" actId="20577"/>
          <ac:spMkLst>
            <pc:docMk/>
            <pc:sldMk cId="87388074" sldId="2147481550"/>
            <ac:spMk id="2" creationId="{0FAB73E2-E1F6-4FAD-E202-A331525985B8}"/>
          </ac:spMkLst>
        </pc:spChg>
        <pc:spChg chg="mod">
          <ac:chgData name="Divya Sudha Nadirge" userId="S::divyasudha.nadirge@ltts.com::03febd53-2d1b-4b9f-b5b7-931dd243ed89" providerId="AD" clId="Web-{42501A51-72A0-5DDB-9AF8-6A7F7E4ADA1D}" dt="2025-06-25T09:22:09.816" v="539" actId="20577"/>
          <ac:spMkLst>
            <pc:docMk/>
            <pc:sldMk cId="87388074" sldId="2147481550"/>
            <ac:spMk id="3" creationId="{541B661B-7554-00FF-C76A-C727F71E87BD}"/>
          </ac:spMkLst>
        </pc:spChg>
        <pc:graphicFrameChg chg="add mod modGraphic">
          <ac:chgData name="Divya Sudha Nadirge" userId="S::divyasudha.nadirge@ltts.com::03febd53-2d1b-4b9f-b5b7-931dd243ed89" providerId="AD" clId="Web-{42501A51-72A0-5DDB-9AF8-6A7F7E4ADA1D}" dt="2025-06-25T09:21:35.487" v="530"/>
          <ac:graphicFrameMkLst>
            <pc:docMk/>
            <pc:sldMk cId="87388074" sldId="2147481550"/>
            <ac:graphicFrameMk id="4" creationId="{9B1D6685-085F-4BBA-A0DB-0E9392DCF2F2}"/>
          </ac:graphicFrameMkLst>
        </pc:graphicFrameChg>
      </pc:sldChg>
      <pc:sldChg chg="addSp delSp modSp new mod modClrScheme chgLayout">
        <pc:chgData name="Divya Sudha Nadirge" userId="S::divyasudha.nadirge@ltts.com::03febd53-2d1b-4b9f-b5b7-931dd243ed89" providerId="AD" clId="Web-{42501A51-72A0-5DDB-9AF8-6A7F7E4ADA1D}" dt="2025-06-25T09:25:37.256" v="588"/>
        <pc:sldMkLst>
          <pc:docMk/>
          <pc:sldMk cId="2692435344" sldId="2147481551"/>
        </pc:sldMkLst>
        <pc:spChg chg="mod">
          <ac:chgData name="Divya Sudha Nadirge" userId="S::divyasudha.nadirge@ltts.com::03febd53-2d1b-4b9f-b5b7-931dd243ed89" providerId="AD" clId="Web-{42501A51-72A0-5DDB-9AF8-6A7F7E4ADA1D}" dt="2025-06-25T09:25:11.334" v="581"/>
          <ac:spMkLst>
            <pc:docMk/>
            <pc:sldMk cId="2692435344" sldId="2147481551"/>
            <ac:spMk id="2" creationId="{C114F445-3220-C6E4-1BB2-2B99E432DB60}"/>
          </ac:spMkLst>
        </pc:spChg>
        <pc:graphicFrameChg chg="add mod modGraphic">
          <ac:chgData name="Divya Sudha Nadirge" userId="S::divyasudha.nadirge@ltts.com::03febd53-2d1b-4b9f-b5b7-931dd243ed89" providerId="AD" clId="Web-{42501A51-72A0-5DDB-9AF8-6A7F7E4ADA1D}" dt="2025-06-25T09:25:37.256" v="588"/>
          <ac:graphicFrameMkLst>
            <pc:docMk/>
            <pc:sldMk cId="2692435344" sldId="2147481551"/>
            <ac:graphicFrameMk id="5" creationId="{959DECD2-EFE4-B439-9F7E-B9EDC465A1BD}"/>
          </ac:graphicFrameMkLst>
        </pc:graphicFrameChg>
      </pc:sldChg>
      <pc:sldChg chg="addSp modSp new del">
        <pc:chgData name="Divya Sudha Nadirge" userId="S::divyasudha.nadirge@ltts.com::03febd53-2d1b-4b9f-b5b7-931dd243ed89" providerId="AD" clId="Web-{42501A51-72A0-5DDB-9AF8-6A7F7E4ADA1D}" dt="2025-06-25T09:24:20.974" v="571"/>
        <pc:sldMkLst>
          <pc:docMk/>
          <pc:sldMk cId="3374627587" sldId="2147481551"/>
        </pc:sldMkLst>
      </pc:sldChg>
      <pc:sldChg chg="add replId">
        <pc:chgData name="Divya Sudha Nadirge" userId="S::divyasudha.nadirge@ltts.com::03febd53-2d1b-4b9f-b5b7-931dd243ed89" providerId="AD" clId="Web-{42501A51-72A0-5DDB-9AF8-6A7F7E4ADA1D}" dt="2025-06-25T09:25:46.287" v="589"/>
        <pc:sldMkLst>
          <pc:docMk/>
          <pc:sldMk cId="3772262649" sldId="2147481552"/>
        </pc:sldMkLst>
      </pc:sldChg>
      <pc:sldChg chg="addSp delSp modSp new">
        <pc:chgData name="Divya Sudha Nadirge" userId="S::divyasudha.nadirge@ltts.com::03febd53-2d1b-4b9f-b5b7-931dd243ed89" providerId="AD" clId="Web-{42501A51-72A0-5DDB-9AF8-6A7F7E4ADA1D}" dt="2025-06-25T09:31:04.823" v="626" actId="14100"/>
        <pc:sldMkLst>
          <pc:docMk/>
          <pc:sldMk cId="2726242939" sldId="2147481553"/>
        </pc:sldMkLst>
        <pc:spChg chg="mod">
          <ac:chgData name="Divya Sudha Nadirge" userId="S::divyasudha.nadirge@ltts.com::03febd53-2d1b-4b9f-b5b7-931dd243ed89" providerId="AD" clId="Web-{42501A51-72A0-5DDB-9AF8-6A7F7E4ADA1D}" dt="2025-06-25T09:31:02.011" v="625" actId="20577"/>
          <ac:spMkLst>
            <pc:docMk/>
            <pc:sldMk cId="2726242939" sldId="2147481553"/>
            <ac:spMk id="2" creationId="{8C7C8D55-12DC-4916-863E-70AED3868E76}"/>
          </ac:spMkLst>
        </pc:spChg>
        <pc:picChg chg="add mod">
          <ac:chgData name="Divya Sudha Nadirge" userId="S::divyasudha.nadirge@ltts.com::03febd53-2d1b-4b9f-b5b7-931dd243ed89" providerId="AD" clId="Web-{42501A51-72A0-5DDB-9AF8-6A7F7E4ADA1D}" dt="2025-06-25T09:31:04.823" v="626" actId="14100"/>
          <ac:picMkLst>
            <pc:docMk/>
            <pc:sldMk cId="2726242939" sldId="2147481553"/>
            <ac:picMk id="4" creationId="{CEF9B7FC-C023-D266-DE4B-984A460CD326}"/>
          </ac:picMkLst>
        </pc:picChg>
      </pc:sldChg>
      <pc:sldChg chg="add del replId">
        <pc:chgData name="Divya Sudha Nadirge" userId="S::divyasudha.nadirge@ltts.com::03febd53-2d1b-4b9f-b5b7-931dd243ed89" providerId="AD" clId="Web-{42501A51-72A0-5DDB-9AF8-6A7F7E4ADA1D}" dt="2025-06-25T09:30:07.557" v="609"/>
        <pc:sldMkLst>
          <pc:docMk/>
          <pc:sldMk cId="3684310458" sldId="2147481553"/>
        </pc:sldMkLst>
      </pc:sldChg>
    </pc:docChg>
  </pc:docChgLst>
  <pc:docChgLst>
    <pc:chgData name="Divya Sudha Nadirge" userId="S::divyasudha.nadirge@ltts.com::03febd53-2d1b-4b9f-b5b7-931dd243ed89" providerId="AD" clId="Web-{90E86C03-6E1E-43D0-7193-79FADCD34B90}"/>
    <pc:docChg chg="addSld delSld modSld sldOrd">
      <pc:chgData name="Divya Sudha Nadirge" userId="S::divyasudha.nadirge@ltts.com::03febd53-2d1b-4b9f-b5b7-931dd243ed89" providerId="AD" clId="Web-{90E86C03-6E1E-43D0-7193-79FADCD34B90}" dt="2025-06-26T09:37:14.885" v="1697"/>
      <pc:docMkLst>
        <pc:docMk/>
      </pc:docMkLst>
      <pc:sldChg chg="addSp delSp new del ord">
        <pc:chgData name="Divya Sudha Nadirge" userId="S::divyasudha.nadirge@ltts.com::03febd53-2d1b-4b9f-b5b7-931dd243ed89" providerId="AD" clId="Web-{90E86C03-6E1E-43D0-7193-79FADCD34B90}" dt="2025-06-23T07:22:31.444" v="6"/>
        <pc:sldMkLst>
          <pc:docMk/>
          <pc:sldMk cId="3506547319" sldId="2147481518"/>
        </pc:sldMkLst>
      </pc:sldChg>
      <pc:sldChg chg="modSp new ord">
        <pc:chgData name="Divya Sudha Nadirge" userId="S::divyasudha.nadirge@ltts.com::03febd53-2d1b-4b9f-b5b7-931dd243ed89" providerId="AD" clId="Web-{90E86C03-6E1E-43D0-7193-79FADCD34B90}" dt="2025-06-23T07:25:25.729" v="36" actId="20577"/>
        <pc:sldMkLst>
          <pc:docMk/>
          <pc:sldMk cId="4066697581" sldId="2147481518"/>
        </pc:sldMkLst>
        <pc:spChg chg="mod">
          <ac:chgData name="Divya Sudha Nadirge" userId="S::divyasudha.nadirge@ltts.com::03febd53-2d1b-4b9f-b5b7-931dd243ed89" providerId="AD" clId="Web-{90E86C03-6E1E-43D0-7193-79FADCD34B90}" dt="2025-06-23T07:24:26.790" v="26" actId="20577"/>
          <ac:spMkLst>
            <pc:docMk/>
            <pc:sldMk cId="4066697581" sldId="2147481518"/>
            <ac:spMk id="2" creationId="{A60F6DE8-A895-C088-0485-32D9258BAC93}"/>
          </ac:spMkLst>
        </pc:spChg>
        <pc:spChg chg="mod">
          <ac:chgData name="Divya Sudha Nadirge" userId="S::divyasudha.nadirge@ltts.com::03febd53-2d1b-4b9f-b5b7-931dd243ed89" providerId="AD" clId="Web-{90E86C03-6E1E-43D0-7193-79FADCD34B90}" dt="2025-06-23T07:25:25.729" v="36" actId="20577"/>
          <ac:spMkLst>
            <pc:docMk/>
            <pc:sldMk cId="4066697581" sldId="2147481518"/>
            <ac:spMk id="3" creationId="{1A107652-D66C-96B9-0417-837B5C37911F}"/>
          </ac:spMkLst>
        </pc:spChg>
      </pc:sldChg>
      <pc:sldChg chg="modSp add replId">
        <pc:chgData name="Divya Sudha Nadirge" userId="S::divyasudha.nadirge@ltts.com::03febd53-2d1b-4b9f-b5b7-931dd243ed89" providerId="AD" clId="Web-{90E86C03-6E1E-43D0-7193-79FADCD34B90}" dt="2025-06-23T07:23:36.977" v="21" actId="20577"/>
        <pc:sldMkLst>
          <pc:docMk/>
          <pc:sldMk cId="2228770471" sldId="2147481519"/>
        </pc:sldMkLst>
        <pc:spChg chg="mod">
          <ac:chgData name="Divya Sudha Nadirge" userId="S::divyasudha.nadirge@ltts.com::03febd53-2d1b-4b9f-b5b7-931dd243ed89" providerId="AD" clId="Web-{90E86C03-6E1E-43D0-7193-79FADCD34B90}" dt="2025-06-23T07:23:36.977" v="21" actId="20577"/>
          <ac:spMkLst>
            <pc:docMk/>
            <pc:sldMk cId="2228770471" sldId="2147481519"/>
            <ac:spMk id="2" creationId="{9FA3F96C-8DBC-4C57-7C3D-DFD6364FFFEB}"/>
          </ac:spMkLst>
        </pc:spChg>
      </pc:sldChg>
      <pc:sldChg chg="addSp modSp new">
        <pc:chgData name="Divya Sudha Nadirge" userId="S::divyasudha.nadirge@ltts.com::03febd53-2d1b-4b9f-b5b7-931dd243ed89" providerId="AD" clId="Web-{90E86C03-6E1E-43D0-7193-79FADCD34B90}" dt="2025-06-23T07:28:15.670" v="87"/>
        <pc:sldMkLst>
          <pc:docMk/>
          <pc:sldMk cId="3568596966" sldId="2147481520"/>
        </pc:sldMkLst>
        <pc:spChg chg="mod">
          <ac:chgData name="Divya Sudha Nadirge" userId="S::divyasudha.nadirge@ltts.com::03febd53-2d1b-4b9f-b5b7-931dd243ed89" providerId="AD" clId="Web-{90E86C03-6E1E-43D0-7193-79FADCD34B90}" dt="2025-06-23T07:25:53.042" v="42" actId="20577"/>
          <ac:spMkLst>
            <pc:docMk/>
            <pc:sldMk cId="3568596966" sldId="2147481520"/>
            <ac:spMk id="2" creationId="{3DAC3261-19F4-D195-8915-6DA8037CC6B9}"/>
          </ac:spMkLst>
        </pc:spChg>
        <pc:spChg chg="mod">
          <ac:chgData name="Divya Sudha Nadirge" userId="S::divyasudha.nadirge@ltts.com::03febd53-2d1b-4b9f-b5b7-931dd243ed89" providerId="AD" clId="Web-{90E86C03-6E1E-43D0-7193-79FADCD34B90}" dt="2025-06-23T07:27:46.888" v="78" actId="20577"/>
          <ac:spMkLst>
            <pc:docMk/>
            <pc:sldMk cId="3568596966" sldId="2147481520"/>
            <ac:spMk id="3" creationId="{7181CE1D-37E5-9CF6-C34F-6FD224B3B49A}"/>
          </ac:spMkLst>
        </pc:spChg>
        <pc:graphicFrameChg chg="add mod modGraphic">
          <ac:chgData name="Divya Sudha Nadirge" userId="S::divyasudha.nadirge@ltts.com::03febd53-2d1b-4b9f-b5b7-931dd243ed89" providerId="AD" clId="Web-{90E86C03-6E1E-43D0-7193-79FADCD34B90}" dt="2025-06-23T07:28:15.670" v="87"/>
          <ac:graphicFrameMkLst>
            <pc:docMk/>
            <pc:sldMk cId="3568596966" sldId="2147481520"/>
            <ac:graphicFrameMk id="4" creationId="{AA92A8CB-F46E-4487-6C90-CDFF4BDAF1E0}"/>
          </ac:graphicFrameMkLst>
        </pc:graphicFrameChg>
      </pc:sldChg>
      <pc:sldChg chg="addSp modSp new">
        <pc:chgData name="Divya Sudha Nadirge" userId="S::divyasudha.nadirge@ltts.com::03febd53-2d1b-4b9f-b5b7-931dd243ed89" providerId="AD" clId="Web-{90E86C03-6E1E-43D0-7193-79FADCD34B90}" dt="2025-06-23T07:31:03.596" v="152" actId="20577"/>
        <pc:sldMkLst>
          <pc:docMk/>
          <pc:sldMk cId="3339542822" sldId="2147481521"/>
        </pc:sldMkLst>
        <pc:spChg chg="mod">
          <ac:chgData name="Divya Sudha Nadirge" userId="S::divyasudha.nadirge@ltts.com::03febd53-2d1b-4b9f-b5b7-931dd243ed89" providerId="AD" clId="Web-{90E86C03-6E1E-43D0-7193-79FADCD34B90}" dt="2025-06-23T07:28:41.280" v="96" actId="20577"/>
          <ac:spMkLst>
            <pc:docMk/>
            <pc:sldMk cId="3339542822" sldId="2147481521"/>
            <ac:spMk id="2" creationId="{CBFF3364-78B8-8F8E-3789-1748B9FB365B}"/>
          </ac:spMkLst>
        </pc:spChg>
        <pc:spChg chg="mod">
          <ac:chgData name="Divya Sudha Nadirge" userId="S::divyasudha.nadirge@ltts.com::03febd53-2d1b-4b9f-b5b7-931dd243ed89" providerId="AD" clId="Web-{90E86C03-6E1E-43D0-7193-79FADCD34B90}" dt="2025-06-23T07:31:03.596" v="152" actId="20577"/>
          <ac:spMkLst>
            <pc:docMk/>
            <pc:sldMk cId="3339542822" sldId="2147481521"/>
            <ac:spMk id="3" creationId="{6E3258F1-6A5A-70FF-7B1B-20DE1B4FDB18}"/>
          </ac:spMkLst>
        </pc:spChg>
        <pc:graphicFrameChg chg="add mod modGraphic">
          <ac:chgData name="Divya Sudha Nadirge" userId="S::divyasudha.nadirge@ltts.com::03febd53-2d1b-4b9f-b5b7-931dd243ed89" providerId="AD" clId="Web-{90E86C03-6E1E-43D0-7193-79FADCD34B90}" dt="2025-06-23T07:30:24.282" v="148"/>
          <ac:graphicFrameMkLst>
            <pc:docMk/>
            <pc:sldMk cId="3339542822" sldId="2147481521"/>
            <ac:graphicFrameMk id="4" creationId="{D5C77C1D-D07C-663B-5DC2-37E9D82EED20}"/>
          </ac:graphicFrameMkLst>
        </pc:graphicFrameChg>
      </pc:sldChg>
      <pc:sldChg chg="addSp modSp new">
        <pc:chgData name="Divya Sudha Nadirge" userId="S::divyasudha.nadirge@ltts.com::03febd53-2d1b-4b9f-b5b7-931dd243ed89" providerId="AD" clId="Web-{90E86C03-6E1E-43D0-7193-79FADCD34B90}" dt="2025-06-23T07:33:21.114" v="194" actId="20577"/>
        <pc:sldMkLst>
          <pc:docMk/>
          <pc:sldMk cId="105108185" sldId="2147481522"/>
        </pc:sldMkLst>
        <pc:spChg chg="mod">
          <ac:chgData name="Divya Sudha Nadirge" userId="S::divyasudha.nadirge@ltts.com::03febd53-2d1b-4b9f-b5b7-931dd243ed89" providerId="AD" clId="Web-{90E86C03-6E1E-43D0-7193-79FADCD34B90}" dt="2025-06-23T07:31:19.221" v="159" actId="20577"/>
          <ac:spMkLst>
            <pc:docMk/>
            <pc:sldMk cId="105108185" sldId="2147481522"/>
            <ac:spMk id="2" creationId="{4E318DEB-E3A3-F15E-5D64-BF9C11DD00D9}"/>
          </ac:spMkLst>
        </pc:spChg>
        <pc:spChg chg="mod">
          <ac:chgData name="Divya Sudha Nadirge" userId="S::divyasudha.nadirge@ltts.com::03febd53-2d1b-4b9f-b5b7-931dd243ed89" providerId="AD" clId="Web-{90E86C03-6E1E-43D0-7193-79FADCD34B90}" dt="2025-06-23T07:33:21.114" v="194" actId="20577"/>
          <ac:spMkLst>
            <pc:docMk/>
            <pc:sldMk cId="105108185" sldId="2147481522"/>
            <ac:spMk id="3" creationId="{65CC8B18-97AC-0439-D92B-742900C3F896}"/>
          </ac:spMkLst>
        </pc:spChg>
        <pc:graphicFrameChg chg="add mod modGraphic">
          <ac:chgData name="Divya Sudha Nadirge" userId="S::divyasudha.nadirge@ltts.com::03febd53-2d1b-4b9f-b5b7-931dd243ed89" providerId="AD" clId="Web-{90E86C03-6E1E-43D0-7193-79FADCD34B90}" dt="2025-06-23T07:32:33.535" v="188"/>
          <ac:graphicFrameMkLst>
            <pc:docMk/>
            <pc:sldMk cId="105108185" sldId="2147481522"/>
            <ac:graphicFrameMk id="4" creationId="{31071374-B5DA-9E83-8A1D-A3A2BF660361}"/>
          </ac:graphicFrameMkLst>
        </pc:graphicFrameChg>
      </pc:sldChg>
      <pc:sldChg chg="modSp new">
        <pc:chgData name="Divya Sudha Nadirge" userId="S::divyasudha.nadirge@ltts.com::03febd53-2d1b-4b9f-b5b7-931dd243ed89" providerId="AD" clId="Web-{90E86C03-6E1E-43D0-7193-79FADCD34B90}" dt="2025-06-23T07:36:01.774" v="229" actId="20577"/>
        <pc:sldMkLst>
          <pc:docMk/>
          <pc:sldMk cId="3598134102" sldId="2147481523"/>
        </pc:sldMkLst>
        <pc:spChg chg="mod">
          <ac:chgData name="Divya Sudha Nadirge" userId="S::divyasudha.nadirge@ltts.com::03febd53-2d1b-4b9f-b5b7-931dd243ed89" providerId="AD" clId="Web-{90E86C03-6E1E-43D0-7193-79FADCD34B90}" dt="2025-06-23T07:33:27.286" v="198" actId="20577"/>
          <ac:spMkLst>
            <pc:docMk/>
            <pc:sldMk cId="3598134102" sldId="2147481523"/>
            <ac:spMk id="2" creationId="{BCC5A361-4A41-5C26-723D-52A1409FEA8B}"/>
          </ac:spMkLst>
        </pc:spChg>
        <pc:spChg chg="mod">
          <ac:chgData name="Divya Sudha Nadirge" userId="S::divyasudha.nadirge@ltts.com::03febd53-2d1b-4b9f-b5b7-931dd243ed89" providerId="AD" clId="Web-{90E86C03-6E1E-43D0-7193-79FADCD34B90}" dt="2025-06-23T07:36:01.774" v="229" actId="20577"/>
          <ac:spMkLst>
            <pc:docMk/>
            <pc:sldMk cId="3598134102" sldId="2147481523"/>
            <ac:spMk id="3" creationId="{127D2ABA-62F6-BB9F-A85F-C5ED473EA870}"/>
          </ac:spMkLst>
        </pc:spChg>
      </pc:sldChg>
      <pc:sldChg chg="addSp modSp new">
        <pc:chgData name="Divya Sudha Nadirge" userId="S::divyasudha.nadirge@ltts.com::03febd53-2d1b-4b9f-b5b7-931dd243ed89" providerId="AD" clId="Web-{90E86C03-6E1E-43D0-7193-79FADCD34B90}" dt="2025-06-23T07:45:57.923" v="502"/>
        <pc:sldMkLst>
          <pc:docMk/>
          <pc:sldMk cId="4141725169" sldId="2147481524"/>
        </pc:sldMkLst>
        <pc:spChg chg="mod">
          <ac:chgData name="Divya Sudha Nadirge" userId="S::divyasudha.nadirge@ltts.com::03febd53-2d1b-4b9f-b5b7-931dd243ed89" providerId="AD" clId="Web-{90E86C03-6E1E-43D0-7193-79FADCD34B90}" dt="2025-06-23T07:36:14.915" v="233" actId="20577"/>
          <ac:spMkLst>
            <pc:docMk/>
            <pc:sldMk cId="4141725169" sldId="2147481524"/>
            <ac:spMk id="2" creationId="{E86413D7-216C-1DCF-307C-9558369125A9}"/>
          </ac:spMkLst>
        </pc:spChg>
        <pc:spChg chg="mod">
          <ac:chgData name="Divya Sudha Nadirge" userId="S::divyasudha.nadirge@ltts.com::03febd53-2d1b-4b9f-b5b7-931dd243ed89" providerId="AD" clId="Web-{90E86C03-6E1E-43D0-7193-79FADCD34B90}" dt="2025-06-23T07:45:30.032" v="462" actId="20577"/>
          <ac:spMkLst>
            <pc:docMk/>
            <pc:sldMk cId="4141725169" sldId="2147481524"/>
            <ac:spMk id="3" creationId="{FDA6A822-EA07-B287-8377-94848E32AEBD}"/>
          </ac:spMkLst>
        </pc:spChg>
        <pc:graphicFrameChg chg="add mod modGraphic">
          <ac:chgData name="Divya Sudha Nadirge" userId="S::divyasudha.nadirge@ltts.com::03febd53-2d1b-4b9f-b5b7-931dd243ed89" providerId="AD" clId="Web-{90E86C03-6E1E-43D0-7193-79FADCD34B90}" dt="2025-06-23T07:45:57.923" v="502"/>
          <ac:graphicFrameMkLst>
            <pc:docMk/>
            <pc:sldMk cId="4141725169" sldId="2147481524"/>
            <ac:graphicFrameMk id="4" creationId="{4DDE1645-33AE-B26C-0DEC-008461DC800A}"/>
          </ac:graphicFrameMkLst>
        </pc:graphicFrameChg>
      </pc:sldChg>
      <pc:sldChg chg="addSp modSp new">
        <pc:chgData name="Divya Sudha Nadirge" userId="S::divyasudha.nadirge@ltts.com::03febd53-2d1b-4b9f-b5b7-931dd243ed89" providerId="AD" clId="Web-{90E86C03-6E1E-43D0-7193-79FADCD34B90}" dt="2025-06-23T07:48:56.708" v="545" actId="20577"/>
        <pc:sldMkLst>
          <pc:docMk/>
          <pc:sldMk cId="1064237921" sldId="2147481525"/>
        </pc:sldMkLst>
        <pc:spChg chg="mod">
          <ac:chgData name="Divya Sudha Nadirge" userId="S::divyasudha.nadirge@ltts.com::03febd53-2d1b-4b9f-b5b7-931dd243ed89" providerId="AD" clId="Web-{90E86C03-6E1E-43D0-7193-79FADCD34B90}" dt="2025-06-23T07:46:40.706" v="505" actId="20577"/>
          <ac:spMkLst>
            <pc:docMk/>
            <pc:sldMk cId="1064237921" sldId="2147481525"/>
            <ac:spMk id="2" creationId="{5AB3F28A-FE1E-9AF5-E60E-8194264F4AA6}"/>
          </ac:spMkLst>
        </pc:spChg>
        <pc:spChg chg="mod">
          <ac:chgData name="Divya Sudha Nadirge" userId="S::divyasudha.nadirge@ltts.com::03febd53-2d1b-4b9f-b5b7-931dd243ed89" providerId="AD" clId="Web-{90E86C03-6E1E-43D0-7193-79FADCD34B90}" dt="2025-06-23T07:48:56.708" v="545" actId="20577"/>
          <ac:spMkLst>
            <pc:docMk/>
            <pc:sldMk cId="1064237921" sldId="2147481525"/>
            <ac:spMk id="3" creationId="{DEEF703C-FE75-10E7-B01C-973884D9E934}"/>
          </ac:spMkLst>
        </pc:spChg>
        <pc:graphicFrameChg chg="add mod modGraphic">
          <ac:chgData name="Divya Sudha Nadirge" userId="S::divyasudha.nadirge@ltts.com::03febd53-2d1b-4b9f-b5b7-931dd243ed89" providerId="AD" clId="Web-{90E86C03-6E1E-43D0-7193-79FADCD34B90}" dt="2025-06-23T07:48:47.161" v="542" actId="1076"/>
          <ac:graphicFrameMkLst>
            <pc:docMk/>
            <pc:sldMk cId="1064237921" sldId="2147481525"/>
            <ac:graphicFrameMk id="4" creationId="{DCAF60A3-23AE-53F0-E368-1617274C741C}"/>
          </ac:graphicFrameMkLst>
        </pc:graphicFrameChg>
      </pc:sldChg>
      <pc:sldChg chg="addSp modSp new">
        <pc:chgData name="Divya Sudha Nadirge" userId="S::divyasudha.nadirge@ltts.com::03febd53-2d1b-4b9f-b5b7-931dd243ed89" providerId="AD" clId="Web-{90E86C03-6E1E-43D0-7193-79FADCD34B90}" dt="2025-06-23T07:51:19.711" v="615" actId="1076"/>
        <pc:sldMkLst>
          <pc:docMk/>
          <pc:sldMk cId="2467937093" sldId="2147481526"/>
        </pc:sldMkLst>
        <pc:spChg chg="mod">
          <ac:chgData name="Divya Sudha Nadirge" userId="S::divyasudha.nadirge@ltts.com::03febd53-2d1b-4b9f-b5b7-931dd243ed89" providerId="AD" clId="Web-{90E86C03-6E1E-43D0-7193-79FADCD34B90}" dt="2025-06-23T07:49:25.787" v="548" actId="20577"/>
          <ac:spMkLst>
            <pc:docMk/>
            <pc:sldMk cId="2467937093" sldId="2147481526"/>
            <ac:spMk id="2" creationId="{C3ECF46E-30F5-C10B-8437-D2E1656E4F85}"/>
          </ac:spMkLst>
        </pc:spChg>
        <pc:spChg chg="mod">
          <ac:chgData name="Divya Sudha Nadirge" userId="S::divyasudha.nadirge@ltts.com::03febd53-2d1b-4b9f-b5b7-931dd243ed89" providerId="AD" clId="Web-{90E86C03-6E1E-43D0-7193-79FADCD34B90}" dt="2025-06-23T07:51:16.445" v="614" actId="20577"/>
          <ac:spMkLst>
            <pc:docMk/>
            <pc:sldMk cId="2467937093" sldId="2147481526"/>
            <ac:spMk id="3" creationId="{74B5D795-C225-5ED8-B5D1-7A3EFBB65698}"/>
          </ac:spMkLst>
        </pc:spChg>
        <pc:graphicFrameChg chg="add mod modGraphic">
          <ac:chgData name="Divya Sudha Nadirge" userId="S::divyasudha.nadirge@ltts.com::03febd53-2d1b-4b9f-b5b7-931dd243ed89" providerId="AD" clId="Web-{90E86C03-6E1E-43D0-7193-79FADCD34B90}" dt="2025-06-23T07:51:19.711" v="615" actId="1076"/>
          <ac:graphicFrameMkLst>
            <pc:docMk/>
            <pc:sldMk cId="2467937093" sldId="2147481526"/>
            <ac:graphicFrameMk id="4" creationId="{7F4BC1F6-0F8A-2A66-2386-33C5ED8013E1}"/>
          </ac:graphicFrameMkLst>
        </pc:graphicFrameChg>
      </pc:sldChg>
      <pc:sldChg chg="addSp modSp new">
        <pc:chgData name="Divya Sudha Nadirge" userId="S::divyasudha.nadirge@ltts.com::03febd53-2d1b-4b9f-b5b7-931dd243ed89" providerId="AD" clId="Web-{90E86C03-6E1E-43D0-7193-79FADCD34B90}" dt="2025-06-23T08:36:01.246" v="675" actId="20577"/>
        <pc:sldMkLst>
          <pc:docMk/>
          <pc:sldMk cId="4106204959" sldId="2147481527"/>
        </pc:sldMkLst>
        <pc:spChg chg="mod">
          <ac:chgData name="Divya Sudha Nadirge" userId="S::divyasudha.nadirge@ltts.com::03febd53-2d1b-4b9f-b5b7-931dd243ed89" providerId="AD" clId="Web-{90E86C03-6E1E-43D0-7193-79FADCD34B90}" dt="2025-06-23T07:51:54.868" v="619" actId="20577"/>
          <ac:spMkLst>
            <pc:docMk/>
            <pc:sldMk cId="4106204959" sldId="2147481527"/>
            <ac:spMk id="2" creationId="{FD76F527-9222-8963-8422-0F0F6528816C}"/>
          </ac:spMkLst>
        </pc:spChg>
        <pc:spChg chg="mod">
          <ac:chgData name="Divya Sudha Nadirge" userId="S::divyasudha.nadirge@ltts.com::03febd53-2d1b-4b9f-b5b7-931dd243ed89" providerId="AD" clId="Web-{90E86C03-6E1E-43D0-7193-79FADCD34B90}" dt="2025-06-23T08:36:01.246" v="675" actId="20577"/>
          <ac:spMkLst>
            <pc:docMk/>
            <pc:sldMk cId="4106204959" sldId="2147481527"/>
            <ac:spMk id="3" creationId="{BE04E19A-3165-3A65-0932-6E8686C16AEA}"/>
          </ac:spMkLst>
        </pc:spChg>
        <pc:graphicFrameChg chg="add mod modGraphic">
          <ac:chgData name="Divya Sudha Nadirge" userId="S::divyasudha.nadirge@ltts.com::03febd53-2d1b-4b9f-b5b7-931dd243ed89" providerId="AD" clId="Web-{90E86C03-6E1E-43D0-7193-79FADCD34B90}" dt="2025-06-23T07:53:07.229" v="643"/>
          <ac:graphicFrameMkLst>
            <pc:docMk/>
            <pc:sldMk cId="4106204959" sldId="2147481527"/>
            <ac:graphicFrameMk id="4" creationId="{AB038009-AC0A-A415-AA17-339A01D5F387}"/>
          </ac:graphicFrameMkLst>
        </pc:graphicFrameChg>
        <pc:graphicFrameChg chg="add mod modGraphic">
          <ac:chgData name="Divya Sudha Nadirge" userId="S::divyasudha.nadirge@ltts.com::03febd53-2d1b-4b9f-b5b7-931dd243ed89" providerId="AD" clId="Web-{90E86C03-6E1E-43D0-7193-79FADCD34B90}" dt="2025-06-23T08:35:41.590" v="667"/>
          <ac:graphicFrameMkLst>
            <pc:docMk/>
            <pc:sldMk cId="4106204959" sldId="2147481527"/>
            <ac:graphicFrameMk id="5" creationId="{070E8E98-1A31-CD3E-E3A4-524D21A64371}"/>
          </ac:graphicFrameMkLst>
        </pc:graphicFrameChg>
      </pc:sldChg>
      <pc:sldChg chg="modSp add replId">
        <pc:chgData name="Divya Sudha Nadirge" userId="S::divyasudha.nadirge@ltts.com::03febd53-2d1b-4b9f-b5b7-931dd243ed89" providerId="AD" clId="Web-{90E86C03-6E1E-43D0-7193-79FADCD34B90}" dt="2025-06-23T08:58:53.291" v="683" actId="14100"/>
        <pc:sldMkLst>
          <pc:docMk/>
          <pc:sldMk cId="3819051584" sldId="2147481528"/>
        </pc:sldMkLst>
        <pc:spChg chg="mod">
          <ac:chgData name="Divya Sudha Nadirge" userId="S::divyasudha.nadirge@ltts.com::03febd53-2d1b-4b9f-b5b7-931dd243ed89" providerId="AD" clId="Web-{90E86C03-6E1E-43D0-7193-79FADCD34B90}" dt="2025-06-23T08:58:53.291" v="683" actId="14100"/>
          <ac:spMkLst>
            <pc:docMk/>
            <pc:sldMk cId="3819051584" sldId="2147481528"/>
            <ac:spMk id="2" creationId="{A6B39394-2D9C-57FB-897A-55EB5866E852}"/>
          </ac:spMkLst>
        </pc:spChg>
      </pc:sldChg>
      <pc:sldChg chg="addSp delSp modSp new mod ord modClrScheme chgLayout">
        <pc:chgData name="Divya Sudha Nadirge" userId="S::divyasudha.nadirge@ltts.com::03febd53-2d1b-4b9f-b5b7-931dd243ed89" providerId="AD" clId="Web-{90E86C03-6E1E-43D0-7193-79FADCD34B90}" dt="2025-06-23T09:10:41.680" v="841" actId="1076"/>
        <pc:sldMkLst>
          <pc:docMk/>
          <pc:sldMk cId="2259823500" sldId="2147481529"/>
        </pc:sldMkLst>
        <pc:spChg chg="mod">
          <ac:chgData name="Divya Sudha Nadirge" userId="S::divyasudha.nadirge@ltts.com::03febd53-2d1b-4b9f-b5b7-931dd243ed89" providerId="AD" clId="Web-{90E86C03-6E1E-43D0-7193-79FADCD34B90}" dt="2025-06-23T09:10:08.398" v="834"/>
          <ac:spMkLst>
            <pc:docMk/>
            <pc:sldMk cId="2259823500" sldId="2147481529"/>
            <ac:spMk id="2" creationId="{39DD97A3-2111-5C19-1506-A74F6C63158D}"/>
          </ac:spMkLst>
        </pc:spChg>
        <pc:spChg chg="mod ord">
          <ac:chgData name="Divya Sudha Nadirge" userId="S::divyasudha.nadirge@ltts.com::03febd53-2d1b-4b9f-b5b7-931dd243ed89" providerId="AD" clId="Web-{90E86C03-6E1E-43D0-7193-79FADCD34B90}" dt="2025-06-23T09:10:31.742" v="839" actId="20577"/>
          <ac:spMkLst>
            <pc:docMk/>
            <pc:sldMk cId="2259823500" sldId="2147481529"/>
            <ac:spMk id="3" creationId="{81610EAF-7D50-A0CA-57B6-2D4A44DEAF9D}"/>
          </ac:spMkLst>
        </pc:spChg>
        <pc:picChg chg="add mod">
          <ac:chgData name="Divya Sudha Nadirge" userId="S::divyasudha.nadirge@ltts.com::03febd53-2d1b-4b9f-b5b7-931dd243ed89" providerId="AD" clId="Web-{90E86C03-6E1E-43D0-7193-79FADCD34B90}" dt="2025-06-23T09:10:41.680" v="841" actId="1076"/>
          <ac:picMkLst>
            <pc:docMk/>
            <pc:sldMk cId="2259823500" sldId="2147481529"/>
            <ac:picMk id="4" creationId="{44447314-2248-EDA8-3A08-D745CB89524B}"/>
          </ac:picMkLst>
        </pc:picChg>
      </pc:sldChg>
      <pc:sldChg chg="addSp modSp new">
        <pc:chgData name="Divya Sudha Nadirge" userId="S::divyasudha.nadirge@ltts.com::03febd53-2d1b-4b9f-b5b7-931dd243ed89" providerId="AD" clId="Web-{90E86C03-6E1E-43D0-7193-79FADCD34B90}" dt="2025-06-23T09:04:23.547" v="730"/>
        <pc:sldMkLst>
          <pc:docMk/>
          <pc:sldMk cId="3358670734" sldId="2147481530"/>
        </pc:sldMkLst>
        <pc:spChg chg="mod">
          <ac:chgData name="Divya Sudha Nadirge" userId="S::divyasudha.nadirge@ltts.com::03febd53-2d1b-4b9f-b5b7-931dd243ed89" providerId="AD" clId="Web-{90E86C03-6E1E-43D0-7193-79FADCD34B90}" dt="2025-06-23T09:00:14.230" v="703" actId="20577"/>
          <ac:spMkLst>
            <pc:docMk/>
            <pc:sldMk cId="3358670734" sldId="2147481530"/>
            <ac:spMk id="2" creationId="{65BE855A-55DC-C291-EED0-FEE4DA3E341A}"/>
          </ac:spMkLst>
        </pc:spChg>
        <pc:spChg chg="mod">
          <ac:chgData name="Divya Sudha Nadirge" userId="S::divyasudha.nadirge@ltts.com::03febd53-2d1b-4b9f-b5b7-931dd243ed89" providerId="AD" clId="Web-{90E86C03-6E1E-43D0-7193-79FADCD34B90}" dt="2025-06-23T09:04:17.454" v="728" actId="14100"/>
          <ac:spMkLst>
            <pc:docMk/>
            <pc:sldMk cId="3358670734" sldId="2147481530"/>
            <ac:spMk id="3" creationId="{4A792FD1-1380-3471-F923-CA8E9781E03C}"/>
          </ac:spMkLst>
        </pc:spChg>
        <pc:graphicFrameChg chg="add mod modGraphic">
          <ac:chgData name="Divya Sudha Nadirge" userId="S::divyasudha.nadirge@ltts.com::03febd53-2d1b-4b9f-b5b7-931dd243ed89" providerId="AD" clId="Web-{90E86C03-6E1E-43D0-7193-79FADCD34B90}" dt="2025-06-23T09:04:23.547" v="730"/>
          <ac:graphicFrameMkLst>
            <pc:docMk/>
            <pc:sldMk cId="3358670734" sldId="2147481530"/>
            <ac:graphicFrameMk id="4" creationId="{B3D85205-47BA-F079-EA11-AE9AD730C4E4}"/>
          </ac:graphicFrameMkLst>
        </pc:graphicFrameChg>
      </pc:sldChg>
      <pc:sldChg chg="addSp delSp modSp new">
        <pc:chgData name="Divya Sudha Nadirge" userId="S::divyasudha.nadirge@ltts.com::03febd53-2d1b-4b9f-b5b7-931dd243ed89" providerId="AD" clId="Web-{90E86C03-6E1E-43D0-7193-79FADCD34B90}" dt="2025-06-23T09:12:13.135" v="848"/>
        <pc:sldMkLst>
          <pc:docMk/>
          <pc:sldMk cId="3554589414" sldId="2147481531"/>
        </pc:sldMkLst>
        <pc:spChg chg="mod">
          <ac:chgData name="Divya Sudha Nadirge" userId="S::divyasudha.nadirge@ltts.com::03febd53-2d1b-4b9f-b5b7-931dd243ed89" providerId="AD" clId="Web-{90E86C03-6E1E-43D0-7193-79FADCD34B90}" dt="2025-06-23T09:05:23.299" v="733" actId="20577"/>
          <ac:spMkLst>
            <pc:docMk/>
            <pc:sldMk cId="3554589414" sldId="2147481531"/>
            <ac:spMk id="2" creationId="{BD34F529-2657-0E9E-E6EF-31E8AF34D434}"/>
          </ac:spMkLst>
        </pc:spChg>
        <pc:spChg chg="mod">
          <ac:chgData name="Divya Sudha Nadirge" userId="S::divyasudha.nadirge@ltts.com::03febd53-2d1b-4b9f-b5b7-931dd243ed89" providerId="AD" clId="Web-{90E86C03-6E1E-43D0-7193-79FADCD34B90}" dt="2025-06-23T09:06:13.315" v="745" actId="20577"/>
          <ac:spMkLst>
            <pc:docMk/>
            <pc:sldMk cId="3554589414" sldId="2147481531"/>
            <ac:spMk id="3" creationId="{E9390519-A080-11CE-AF30-81D5379463AC}"/>
          </ac:spMkLst>
        </pc:spChg>
        <pc:graphicFrameChg chg="add mod modGraphic">
          <ac:chgData name="Divya Sudha Nadirge" userId="S::divyasudha.nadirge@ltts.com::03febd53-2d1b-4b9f-b5b7-931dd243ed89" providerId="AD" clId="Web-{90E86C03-6E1E-43D0-7193-79FADCD34B90}" dt="2025-06-23T09:06:47.660" v="769"/>
          <ac:graphicFrameMkLst>
            <pc:docMk/>
            <pc:sldMk cId="3554589414" sldId="2147481531"/>
            <ac:graphicFrameMk id="4" creationId="{2D6FF123-3E31-1E5D-29C1-3B84C6D53407}"/>
          </ac:graphicFrameMkLst>
        </pc:graphicFrameChg>
      </pc:sldChg>
      <pc:sldChg chg="addSp modSp new ord">
        <pc:chgData name="Divya Sudha Nadirge" userId="S::divyasudha.nadirge@ltts.com::03febd53-2d1b-4b9f-b5b7-931dd243ed89" providerId="AD" clId="Web-{90E86C03-6E1E-43D0-7193-79FADCD34B90}" dt="2025-06-23T09:12:08.119" v="847"/>
        <pc:sldMkLst>
          <pc:docMk/>
          <pc:sldMk cId="3436153201" sldId="2147481532"/>
        </pc:sldMkLst>
        <pc:spChg chg="mod">
          <ac:chgData name="Divya Sudha Nadirge" userId="S::divyasudha.nadirge@ltts.com::03febd53-2d1b-4b9f-b5b7-931dd243ed89" providerId="AD" clId="Web-{90E86C03-6E1E-43D0-7193-79FADCD34B90}" dt="2025-06-23T09:07:30.504" v="774" actId="20577"/>
          <ac:spMkLst>
            <pc:docMk/>
            <pc:sldMk cId="3436153201" sldId="2147481532"/>
            <ac:spMk id="2" creationId="{66E5A5E7-A24F-9283-8273-C5D0A2D7DF5F}"/>
          </ac:spMkLst>
        </pc:spChg>
        <pc:spChg chg="mod">
          <ac:chgData name="Divya Sudha Nadirge" userId="S::divyasudha.nadirge@ltts.com::03febd53-2d1b-4b9f-b5b7-931dd243ed89" providerId="AD" clId="Web-{90E86C03-6E1E-43D0-7193-79FADCD34B90}" dt="2025-06-23T09:09:25.288" v="827" actId="20577"/>
          <ac:spMkLst>
            <pc:docMk/>
            <pc:sldMk cId="3436153201" sldId="2147481532"/>
            <ac:spMk id="3" creationId="{37E5188C-9D27-CDE1-E223-5B9D22766ADD}"/>
          </ac:spMkLst>
        </pc:spChg>
        <pc:graphicFrameChg chg="add mod modGraphic">
          <ac:chgData name="Divya Sudha Nadirge" userId="S::divyasudha.nadirge@ltts.com::03febd53-2d1b-4b9f-b5b7-931dd243ed89" providerId="AD" clId="Web-{90E86C03-6E1E-43D0-7193-79FADCD34B90}" dt="2025-06-23T09:08:47.709" v="817"/>
          <ac:graphicFrameMkLst>
            <pc:docMk/>
            <pc:sldMk cId="3436153201" sldId="2147481532"/>
            <ac:graphicFrameMk id="4" creationId="{18BEA2AD-449D-2C94-0F27-84BFAEB30CA9}"/>
          </ac:graphicFrameMkLst>
        </pc:graphicFrameChg>
      </pc:sldChg>
      <pc:sldChg chg="addSp delSp modSp new mod modClrScheme chgLayout">
        <pc:chgData name="Divya Sudha Nadirge" userId="S::divyasudha.nadirge@ltts.com::03febd53-2d1b-4b9f-b5b7-931dd243ed89" providerId="AD" clId="Web-{90E86C03-6E1E-43D0-7193-79FADCD34B90}" dt="2025-06-23T09:16:28.093" v="942" actId="14100"/>
        <pc:sldMkLst>
          <pc:docMk/>
          <pc:sldMk cId="2631138281" sldId="2147481533"/>
        </pc:sldMkLst>
        <pc:spChg chg="mod ord">
          <ac:chgData name="Divya Sudha Nadirge" userId="S::divyasudha.nadirge@ltts.com::03febd53-2d1b-4b9f-b5b7-931dd243ed89" providerId="AD" clId="Web-{90E86C03-6E1E-43D0-7193-79FADCD34B90}" dt="2025-06-23T09:16:01.796" v="938"/>
          <ac:spMkLst>
            <pc:docMk/>
            <pc:sldMk cId="2631138281" sldId="2147481533"/>
            <ac:spMk id="3" creationId="{0CFB3391-4143-3E89-025E-4E0445E1C7D1}"/>
          </ac:spMkLst>
        </pc:spChg>
        <pc:spChg chg="add mod">
          <ac:chgData name="Divya Sudha Nadirge" userId="S::divyasudha.nadirge@ltts.com::03febd53-2d1b-4b9f-b5b7-931dd243ed89" providerId="AD" clId="Web-{90E86C03-6E1E-43D0-7193-79FADCD34B90}" dt="2025-06-23T09:16:01.796" v="938"/>
          <ac:spMkLst>
            <pc:docMk/>
            <pc:sldMk cId="2631138281" sldId="2147481533"/>
            <ac:spMk id="15" creationId="{36726AF6-A8A3-533C-3C7E-426B1226DF26}"/>
          </ac:spMkLst>
        </pc:spChg>
        <pc:picChg chg="add mod">
          <ac:chgData name="Divya Sudha Nadirge" userId="S::divyasudha.nadirge@ltts.com::03febd53-2d1b-4b9f-b5b7-931dd243ed89" providerId="AD" clId="Web-{90E86C03-6E1E-43D0-7193-79FADCD34B90}" dt="2025-06-23T09:16:28.093" v="942" actId="14100"/>
          <ac:picMkLst>
            <pc:docMk/>
            <pc:sldMk cId="2631138281" sldId="2147481533"/>
            <ac:picMk id="4" creationId="{3B00C023-108F-DC3B-809B-A32992CCF080}"/>
          </ac:picMkLst>
        </pc:picChg>
      </pc:sldChg>
      <pc:sldChg chg="addSp delSp modSp new">
        <pc:chgData name="Divya Sudha Nadirge" userId="S::divyasudha.nadirge@ltts.com::03febd53-2d1b-4b9f-b5b7-931dd243ed89" providerId="AD" clId="Web-{90E86C03-6E1E-43D0-7193-79FADCD34B90}" dt="2025-06-23T09:20:27.645" v="1017" actId="20577"/>
        <pc:sldMkLst>
          <pc:docMk/>
          <pc:sldMk cId="740729115" sldId="2147481534"/>
        </pc:sldMkLst>
        <pc:spChg chg="mod">
          <ac:chgData name="Divya Sudha Nadirge" userId="S::divyasudha.nadirge@ltts.com::03febd53-2d1b-4b9f-b5b7-931dd243ed89" providerId="AD" clId="Web-{90E86C03-6E1E-43D0-7193-79FADCD34B90}" dt="2025-06-23T09:20:27.645" v="1017" actId="20577"/>
          <ac:spMkLst>
            <pc:docMk/>
            <pc:sldMk cId="740729115" sldId="2147481534"/>
            <ac:spMk id="2" creationId="{64559E6A-6530-2B5D-D7E5-0F5D5757E6DE}"/>
          </ac:spMkLst>
        </pc:spChg>
        <pc:graphicFrameChg chg="add mod modGraphic">
          <ac:chgData name="Divya Sudha Nadirge" userId="S::divyasudha.nadirge@ltts.com::03febd53-2d1b-4b9f-b5b7-931dd243ed89" providerId="AD" clId="Web-{90E86C03-6E1E-43D0-7193-79FADCD34B90}" dt="2025-06-23T09:19:45.863" v="1013"/>
          <ac:graphicFrameMkLst>
            <pc:docMk/>
            <pc:sldMk cId="740729115" sldId="2147481534"/>
            <ac:graphicFrameMk id="4" creationId="{2912C910-8D8E-DA5B-EBB4-3E9F84163A6E}"/>
          </ac:graphicFrameMkLst>
        </pc:graphicFrameChg>
      </pc:sldChg>
      <pc:sldChg chg="add replId">
        <pc:chgData name="Divya Sudha Nadirge" userId="S::divyasudha.nadirge@ltts.com::03febd53-2d1b-4b9f-b5b7-931dd243ed89" providerId="AD" clId="Web-{90E86C03-6E1E-43D0-7193-79FADCD34B90}" dt="2025-06-23T09:29:44.485" v="1018"/>
        <pc:sldMkLst>
          <pc:docMk/>
          <pc:sldMk cId="2565344858" sldId="2147481535"/>
        </pc:sldMkLst>
      </pc:sldChg>
      <pc:sldChg chg="modSp new">
        <pc:chgData name="Divya Sudha Nadirge" userId="S::divyasudha.nadirge@ltts.com::03febd53-2d1b-4b9f-b5b7-931dd243ed89" providerId="AD" clId="Web-{90E86C03-6E1E-43D0-7193-79FADCD34B90}" dt="2025-06-24T11:39:03.338" v="1038" actId="20577"/>
        <pc:sldMkLst>
          <pc:docMk/>
          <pc:sldMk cId="1620305467" sldId="2147481536"/>
        </pc:sldMkLst>
      </pc:sldChg>
      <pc:sldChg chg="modSp add replId">
        <pc:chgData name="Divya Sudha Nadirge" userId="S::divyasudha.nadirge@ltts.com::03febd53-2d1b-4b9f-b5b7-931dd243ed89" providerId="AD" clId="Web-{90E86C03-6E1E-43D0-7193-79FADCD34B90}" dt="2025-06-26T07:01:15.283" v="1048" actId="14100"/>
        <pc:sldMkLst>
          <pc:docMk/>
          <pc:sldMk cId="3548945149" sldId="2147481554"/>
        </pc:sldMkLst>
        <pc:spChg chg="mod">
          <ac:chgData name="Divya Sudha Nadirge" userId="S::divyasudha.nadirge@ltts.com::03febd53-2d1b-4b9f-b5b7-931dd243ed89" providerId="AD" clId="Web-{90E86C03-6E1E-43D0-7193-79FADCD34B90}" dt="2025-06-26T07:01:15.283" v="1048" actId="14100"/>
          <ac:spMkLst>
            <pc:docMk/>
            <pc:sldMk cId="3548945149" sldId="2147481554"/>
            <ac:spMk id="2" creationId="{0F6BCA27-462F-461A-0D45-709032BB21EE}"/>
          </ac:spMkLst>
        </pc:spChg>
      </pc:sldChg>
      <pc:sldChg chg="modSp new ord">
        <pc:chgData name="Divya Sudha Nadirge" userId="S::divyasudha.nadirge@ltts.com::03febd53-2d1b-4b9f-b5b7-931dd243ed89" providerId="AD" clId="Web-{90E86C03-6E1E-43D0-7193-79FADCD34B90}" dt="2025-06-26T09:24:00.034" v="1663" actId="20577"/>
        <pc:sldMkLst>
          <pc:docMk/>
          <pc:sldMk cId="3277075507" sldId="2147481555"/>
        </pc:sldMkLst>
        <pc:spChg chg="mod">
          <ac:chgData name="Divya Sudha Nadirge" userId="S::divyasudha.nadirge@ltts.com::03febd53-2d1b-4b9f-b5b7-931dd243ed89" providerId="AD" clId="Web-{90E86C03-6E1E-43D0-7193-79FADCD34B90}" dt="2025-06-26T07:02:13.815" v="1061" actId="20577"/>
          <ac:spMkLst>
            <pc:docMk/>
            <pc:sldMk cId="3277075507" sldId="2147481555"/>
            <ac:spMk id="2" creationId="{4F54440E-9B2E-4B12-D69C-53D6DE194AB2}"/>
          </ac:spMkLst>
        </pc:spChg>
        <pc:spChg chg="mod">
          <ac:chgData name="Divya Sudha Nadirge" userId="S::divyasudha.nadirge@ltts.com::03febd53-2d1b-4b9f-b5b7-931dd243ed89" providerId="AD" clId="Web-{90E86C03-6E1E-43D0-7193-79FADCD34B90}" dt="2025-06-26T09:24:00.034" v="1663" actId="20577"/>
          <ac:spMkLst>
            <pc:docMk/>
            <pc:sldMk cId="3277075507" sldId="2147481555"/>
            <ac:spMk id="3" creationId="{98F6F9B7-5457-E905-7660-652664D73B8F}"/>
          </ac:spMkLst>
        </pc:spChg>
      </pc:sldChg>
      <pc:sldChg chg="new del ord">
        <pc:chgData name="Divya Sudha Nadirge" userId="S::divyasudha.nadirge@ltts.com::03febd53-2d1b-4b9f-b5b7-931dd243ed89" providerId="AD" clId="Web-{90E86C03-6E1E-43D0-7193-79FADCD34B90}" dt="2025-06-26T07:01:30.549" v="1051"/>
        <pc:sldMkLst>
          <pc:docMk/>
          <pc:sldMk cId="3775102157" sldId="2147481555"/>
        </pc:sldMkLst>
      </pc:sldChg>
      <pc:sldChg chg="addSp delSp modSp new">
        <pc:chgData name="Divya Sudha Nadirge" userId="S::divyasudha.nadirge@ltts.com::03febd53-2d1b-4b9f-b5b7-931dd243ed89" providerId="AD" clId="Web-{90E86C03-6E1E-43D0-7193-79FADCD34B90}" dt="2025-06-26T08:52:31.509" v="1551"/>
        <pc:sldMkLst>
          <pc:docMk/>
          <pc:sldMk cId="2725931135" sldId="2147481556"/>
        </pc:sldMkLst>
        <pc:spChg chg="mod">
          <ac:chgData name="Divya Sudha Nadirge" userId="S::divyasudha.nadirge@ltts.com::03febd53-2d1b-4b9f-b5b7-931dd243ed89" providerId="AD" clId="Web-{90E86C03-6E1E-43D0-7193-79FADCD34B90}" dt="2025-06-26T07:10:37.275" v="1111" actId="20577"/>
          <ac:spMkLst>
            <pc:docMk/>
            <pc:sldMk cId="2725931135" sldId="2147481556"/>
            <ac:spMk id="2" creationId="{E9757CB8-3A94-6FC6-DCD5-8F9C7171CB36}"/>
          </ac:spMkLst>
        </pc:spChg>
        <pc:spChg chg="mod">
          <ac:chgData name="Divya Sudha Nadirge" userId="S::divyasudha.nadirge@ltts.com::03febd53-2d1b-4b9f-b5b7-931dd243ed89" providerId="AD" clId="Web-{90E86C03-6E1E-43D0-7193-79FADCD34B90}" dt="2025-06-26T08:52:08.274" v="1545" actId="20577"/>
          <ac:spMkLst>
            <pc:docMk/>
            <pc:sldMk cId="2725931135" sldId="2147481556"/>
            <ac:spMk id="3" creationId="{E8FB2F87-AA7A-E9B5-9373-B1A706C81272}"/>
          </ac:spMkLst>
        </pc:spChg>
        <pc:graphicFrameChg chg="add mod modGraphic">
          <ac:chgData name="Divya Sudha Nadirge" userId="S::divyasudha.nadirge@ltts.com::03febd53-2d1b-4b9f-b5b7-931dd243ed89" providerId="AD" clId="Web-{90E86C03-6E1E-43D0-7193-79FADCD34B90}" dt="2025-06-26T08:52:31.509" v="1551"/>
          <ac:graphicFrameMkLst>
            <pc:docMk/>
            <pc:sldMk cId="2725931135" sldId="2147481556"/>
            <ac:graphicFrameMk id="5" creationId="{C62911A4-9E58-7D90-1377-CE92EBB2935F}"/>
          </ac:graphicFrameMkLst>
        </pc:graphicFrameChg>
      </pc:sldChg>
      <pc:sldChg chg="addSp modSp new mod modClrScheme chgLayout">
        <pc:chgData name="Divya Sudha Nadirge" userId="S::divyasudha.nadirge@ltts.com::03febd53-2d1b-4b9f-b5b7-931dd243ed89" providerId="AD" clId="Web-{90E86C03-6E1E-43D0-7193-79FADCD34B90}" dt="2025-06-26T07:09:56.900" v="1103" actId="1076"/>
        <pc:sldMkLst>
          <pc:docMk/>
          <pc:sldMk cId="4269159738" sldId="2147481557"/>
        </pc:sldMkLst>
        <pc:spChg chg="mod">
          <ac:chgData name="Divya Sudha Nadirge" userId="S::divyasudha.nadirge@ltts.com::03febd53-2d1b-4b9f-b5b7-931dd243ed89" providerId="AD" clId="Web-{90E86C03-6E1E-43D0-7193-79FADCD34B90}" dt="2025-06-26T07:09:07.946" v="1093"/>
          <ac:spMkLst>
            <pc:docMk/>
            <pc:sldMk cId="4269159738" sldId="2147481557"/>
            <ac:spMk id="2" creationId="{E3A18743-3D87-7AD8-B16D-C5761B2FFD3F}"/>
          </ac:spMkLst>
        </pc:spChg>
        <pc:spChg chg="mod ord">
          <ac:chgData name="Divya Sudha Nadirge" userId="S::divyasudha.nadirge@ltts.com::03febd53-2d1b-4b9f-b5b7-931dd243ed89" providerId="AD" clId="Web-{90E86C03-6E1E-43D0-7193-79FADCD34B90}" dt="2025-06-26T07:09:41.134" v="1099" actId="20577"/>
          <ac:spMkLst>
            <pc:docMk/>
            <pc:sldMk cId="4269159738" sldId="2147481557"/>
            <ac:spMk id="3" creationId="{226B9D82-9EEC-E675-7885-D7659A417CB5}"/>
          </ac:spMkLst>
        </pc:spChg>
        <pc:picChg chg="add mod">
          <ac:chgData name="Divya Sudha Nadirge" userId="S::divyasudha.nadirge@ltts.com::03febd53-2d1b-4b9f-b5b7-931dd243ed89" providerId="AD" clId="Web-{90E86C03-6E1E-43D0-7193-79FADCD34B90}" dt="2025-06-26T07:09:56.900" v="1103" actId="1076"/>
          <ac:picMkLst>
            <pc:docMk/>
            <pc:sldMk cId="4269159738" sldId="2147481557"/>
            <ac:picMk id="4" creationId="{D9461068-3092-13F3-DA55-34D7A5E089BC}"/>
          </ac:picMkLst>
        </pc:picChg>
      </pc:sldChg>
      <pc:sldChg chg="addSp modSp new add del">
        <pc:chgData name="Divya Sudha Nadirge" userId="S::divyasudha.nadirge@ltts.com::03febd53-2d1b-4b9f-b5b7-931dd243ed89" providerId="AD" clId="Web-{90E86C03-6E1E-43D0-7193-79FADCD34B90}" dt="2025-06-26T09:28:53.726" v="1696"/>
        <pc:sldMkLst>
          <pc:docMk/>
          <pc:sldMk cId="3693230393" sldId="2147481558"/>
        </pc:sldMkLst>
        <pc:spChg chg="mod">
          <ac:chgData name="Divya Sudha Nadirge" userId="S::divyasudha.nadirge@ltts.com::03febd53-2d1b-4b9f-b5b7-931dd243ed89" providerId="AD" clId="Web-{90E86C03-6E1E-43D0-7193-79FADCD34B90}" dt="2025-06-26T07:34:10.341" v="1223" actId="20577"/>
          <ac:spMkLst>
            <pc:docMk/>
            <pc:sldMk cId="3693230393" sldId="2147481558"/>
            <ac:spMk id="2" creationId="{A1BEF924-FFCC-7CC7-7B15-B7AF2423FD39}"/>
          </ac:spMkLst>
        </pc:spChg>
        <pc:spChg chg="mod">
          <ac:chgData name="Divya Sudha Nadirge" userId="S::divyasudha.nadirge@ltts.com::03febd53-2d1b-4b9f-b5b7-931dd243ed89" providerId="AD" clId="Web-{90E86C03-6E1E-43D0-7193-79FADCD34B90}" dt="2025-06-26T08:52:55.743" v="1553" actId="20577"/>
          <ac:spMkLst>
            <pc:docMk/>
            <pc:sldMk cId="3693230393" sldId="2147481558"/>
            <ac:spMk id="3" creationId="{47FDC13E-7AA6-FB08-093C-84EF82639464}"/>
          </ac:spMkLst>
        </pc:spChg>
        <pc:graphicFrameChg chg="add mod modGraphic">
          <ac:chgData name="Divya Sudha Nadirge" userId="S::divyasudha.nadirge@ltts.com::03febd53-2d1b-4b9f-b5b7-931dd243ed89" providerId="AD" clId="Web-{90E86C03-6E1E-43D0-7193-79FADCD34B90}" dt="2025-06-26T08:53:26.213" v="1565"/>
          <ac:graphicFrameMkLst>
            <pc:docMk/>
            <pc:sldMk cId="3693230393" sldId="2147481558"/>
            <ac:graphicFrameMk id="4" creationId="{7261A661-5483-11C7-A011-AB9617EC8BD5}"/>
          </ac:graphicFrameMkLst>
        </pc:graphicFrameChg>
      </pc:sldChg>
      <pc:sldChg chg="addSp modSp new">
        <pc:chgData name="Divya Sudha Nadirge" userId="S::divyasudha.nadirge@ltts.com::03febd53-2d1b-4b9f-b5b7-931dd243ed89" providerId="AD" clId="Web-{90E86C03-6E1E-43D0-7193-79FADCD34B90}" dt="2025-06-26T08:55:14.981" v="1596"/>
        <pc:sldMkLst>
          <pc:docMk/>
          <pc:sldMk cId="3790926004" sldId="2147481559"/>
        </pc:sldMkLst>
        <pc:spChg chg="mod">
          <ac:chgData name="Divya Sudha Nadirge" userId="S::divyasudha.nadirge@ltts.com::03febd53-2d1b-4b9f-b5b7-931dd243ed89" providerId="AD" clId="Web-{90E86C03-6E1E-43D0-7193-79FADCD34B90}" dt="2025-06-26T08:53:51.776" v="1569" actId="20577"/>
          <ac:spMkLst>
            <pc:docMk/>
            <pc:sldMk cId="3790926004" sldId="2147481559"/>
            <ac:spMk id="2" creationId="{D01F3E8F-1C4C-6196-F474-19A7AB41F42B}"/>
          </ac:spMkLst>
        </pc:spChg>
        <pc:spChg chg="mod">
          <ac:chgData name="Divya Sudha Nadirge" userId="S::divyasudha.nadirge@ltts.com::03febd53-2d1b-4b9f-b5b7-931dd243ed89" providerId="AD" clId="Web-{90E86C03-6E1E-43D0-7193-79FADCD34B90}" dt="2025-06-26T08:54:19.026" v="1578" actId="20577"/>
          <ac:spMkLst>
            <pc:docMk/>
            <pc:sldMk cId="3790926004" sldId="2147481559"/>
            <ac:spMk id="3" creationId="{689C4AE7-150C-846A-FF5D-89603694B3CD}"/>
          </ac:spMkLst>
        </pc:spChg>
        <pc:graphicFrameChg chg="add mod modGraphic">
          <ac:chgData name="Divya Sudha Nadirge" userId="S::divyasudha.nadirge@ltts.com::03febd53-2d1b-4b9f-b5b7-931dd243ed89" providerId="AD" clId="Web-{90E86C03-6E1E-43D0-7193-79FADCD34B90}" dt="2025-06-26T08:55:14.981" v="1596"/>
          <ac:graphicFrameMkLst>
            <pc:docMk/>
            <pc:sldMk cId="3790926004" sldId="2147481559"/>
            <ac:graphicFrameMk id="4" creationId="{21E8CE41-61C7-2DF3-5FB3-B6E43B1D1558}"/>
          </ac:graphicFrameMkLst>
        </pc:graphicFrameChg>
      </pc:sldChg>
      <pc:sldChg chg="addSp delSp modSp new ord">
        <pc:chgData name="Divya Sudha Nadirge" userId="S::divyasudha.nadirge@ltts.com::03febd53-2d1b-4b9f-b5b7-931dd243ed89" providerId="AD" clId="Web-{90E86C03-6E1E-43D0-7193-79FADCD34B90}" dt="2025-06-26T09:37:14.885" v="1697"/>
        <pc:sldMkLst>
          <pc:docMk/>
          <pc:sldMk cId="1359186170" sldId="2147481560"/>
        </pc:sldMkLst>
        <pc:spChg chg="mod">
          <ac:chgData name="Divya Sudha Nadirge" userId="S::divyasudha.nadirge@ltts.com::03febd53-2d1b-4b9f-b5b7-931dd243ed89" providerId="AD" clId="Web-{90E86C03-6E1E-43D0-7193-79FADCD34B90}" dt="2025-06-26T07:42:13.239" v="1425" actId="20577"/>
          <ac:spMkLst>
            <pc:docMk/>
            <pc:sldMk cId="1359186170" sldId="2147481560"/>
            <ac:spMk id="2" creationId="{C8D3675A-55AC-7D49-831A-A48E46D5FD35}"/>
          </ac:spMkLst>
        </pc:spChg>
        <pc:picChg chg="add mod">
          <ac:chgData name="Divya Sudha Nadirge" userId="S::divyasudha.nadirge@ltts.com::03febd53-2d1b-4b9f-b5b7-931dd243ed89" providerId="AD" clId="Web-{90E86C03-6E1E-43D0-7193-79FADCD34B90}" dt="2025-06-26T09:27:31.428" v="1694" actId="1076"/>
          <ac:picMkLst>
            <pc:docMk/>
            <pc:sldMk cId="1359186170" sldId="2147481560"/>
            <ac:picMk id="4" creationId="{70031C52-EE17-F21E-C94D-36B745D0D0ED}"/>
          </ac:picMkLst>
        </pc:picChg>
      </pc:sldChg>
      <pc:sldChg chg="addSp modSp new del">
        <pc:chgData name="Divya Sudha Nadirge" userId="S::divyasudha.nadirge@ltts.com::03febd53-2d1b-4b9f-b5b7-931dd243ed89" providerId="AD" clId="Web-{90E86C03-6E1E-43D0-7193-79FADCD34B90}" dt="2025-06-26T08:55:39.653" v="1597"/>
        <pc:sldMkLst>
          <pc:docMk/>
          <pc:sldMk cId="463439036" sldId="2147481561"/>
        </pc:sldMkLst>
      </pc:sldChg>
      <pc:sldChg chg="addSp delSp modSp new">
        <pc:chgData name="Divya Sudha Nadirge" userId="S::divyasudha.nadirge@ltts.com::03febd53-2d1b-4b9f-b5b7-931dd243ed89" providerId="AD" clId="Web-{90E86C03-6E1E-43D0-7193-79FADCD34B90}" dt="2025-06-26T08:57:38.890" v="1655"/>
        <pc:sldMkLst>
          <pc:docMk/>
          <pc:sldMk cId="2444884446" sldId="2147481562"/>
        </pc:sldMkLst>
        <pc:spChg chg="mod">
          <ac:chgData name="Divya Sudha Nadirge" userId="S::divyasudha.nadirge@ltts.com::03febd53-2d1b-4b9f-b5b7-931dd243ed89" providerId="AD" clId="Web-{90E86C03-6E1E-43D0-7193-79FADCD34B90}" dt="2025-06-26T07:39:51.205" v="1298" actId="20577"/>
          <ac:spMkLst>
            <pc:docMk/>
            <pc:sldMk cId="2444884446" sldId="2147481562"/>
            <ac:spMk id="2" creationId="{F232D208-1612-FD87-FDCD-E7D14A06AF09}"/>
          </ac:spMkLst>
        </pc:spChg>
        <pc:graphicFrameChg chg="add mod modGraphic">
          <ac:chgData name="Divya Sudha Nadirge" userId="S::divyasudha.nadirge@ltts.com::03febd53-2d1b-4b9f-b5b7-931dd243ed89" providerId="AD" clId="Web-{90E86C03-6E1E-43D0-7193-79FADCD34B90}" dt="2025-06-26T08:57:38.890" v="1655"/>
          <ac:graphicFrameMkLst>
            <pc:docMk/>
            <pc:sldMk cId="2444884446" sldId="2147481562"/>
            <ac:graphicFrameMk id="5" creationId="{9FA92992-2707-6CA3-C7EE-DEF3E85BBBAC}"/>
          </ac:graphicFrameMkLst>
        </pc:graphicFrameChg>
      </pc:sldChg>
      <pc:sldChg chg="add">
        <pc:chgData name="Divya Sudha Nadirge" userId="S::divyasudha.nadirge@ltts.com::03febd53-2d1b-4b9f-b5b7-931dd243ed89" providerId="AD" clId="Web-{90E86C03-6E1E-43D0-7193-79FADCD34B90}" dt="2025-06-26T07:42:43.614" v="1426"/>
        <pc:sldMkLst>
          <pc:docMk/>
          <pc:sldMk cId="764650038" sldId="2147481563"/>
        </pc:sldMkLst>
      </pc:sldChg>
      <pc:sldChg chg="modSp new">
        <pc:chgData name="Divya Sudha Nadirge" userId="S::divyasudha.nadirge@ltts.com::03febd53-2d1b-4b9f-b5b7-931dd243ed89" providerId="AD" clId="Web-{90E86C03-6E1E-43D0-7193-79FADCD34B90}" dt="2025-06-26T07:43:53.646" v="1438" actId="20577"/>
        <pc:sldMkLst>
          <pc:docMk/>
          <pc:sldMk cId="215568040" sldId="2147481564"/>
        </pc:sldMkLst>
        <pc:spChg chg="mod">
          <ac:chgData name="Divya Sudha Nadirge" userId="S::divyasudha.nadirge@ltts.com::03febd53-2d1b-4b9f-b5b7-931dd243ed89" providerId="AD" clId="Web-{90E86C03-6E1E-43D0-7193-79FADCD34B90}" dt="2025-06-26T07:43:46.787" v="1435" actId="20577"/>
          <ac:spMkLst>
            <pc:docMk/>
            <pc:sldMk cId="215568040" sldId="2147481564"/>
            <ac:spMk id="2" creationId="{E6EF9444-6B8F-29B2-E5E4-376AC427ABEF}"/>
          </ac:spMkLst>
        </pc:spChg>
        <pc:spChg chg="mod">
          <ac:chgData name="Divya Sudha Nadirge" userId="S::divyasudha.nadirge@ltts.com::03febd53-2d1b-4b9f-b5b7-931dd243ed89" providerId="AD" clId="Web-{90E86C03-6E1E-43D0-7193-79FADCD34B90}" dt="2025-06-26T07:43:53.646" v="1438" actId="20577"/>
          <ac:spMkLst>
            <pc:docMk/>
            <pc:sldMk cId="215568040" sldId="2147481564"/>
            <ac:spMk id="3" creationId="{56B21641-C2F6-594E-22BF-B6A486190028}"/>
          </ac:spMkLst>
        </pc:spChg>
      </pc:sldChg>
      <pc:sldChg chg="addSp delSp modSp new ord">
        <pc:chgData name="Divya Sudha Nadirge" userId="S::divyasudha.nadirge@ltts.com::03febd53-2d1b-4b9f-b5b7-931dd243ed89" providerId="AD" clId="Web-{90E86C03-6E1E-43D0-7193-79FADCD34B90}" dt="2025-06-26T09:26:55.208" v="1690" actId="1076"/>
        <pc:sldMkLst>
          <pc:docMk/>
          <pc:sldMk cId="2306452597" sldId="2147481565"/>
        </pc:sldMkLst>
        <pc:spChg chg="mod">
          <ac:chgData name="Divya Sudha Nadirge" userId="S::divyasudha.nadirge@ltts.com::03febd53-2d1b-4b9f-b5b7-931dd243ed89" providerId="AD" clId="Web-{90E86C03-6E1E-43D0-7193-79FADCD34B90}" dt="2025-06-26T08:48:52.754" v="1503" actId="20577"/>
          <ac:spMkLst>
            <pc:docMk/>
            <pc:sldMk cId="2306452597" sldId="2147481565"/>
            <ac:spMk id="2" creationId="{13C5D352-075A-4089-F1BD-AE37D7B99F8B}"/>
          </ac:spMkLst>
        </pc:spChg>
        <pc:spChg chg="mod">
          <ac:chgData name="Divya Sudha Nadirge" userId="S::divyasudha.nadirge@ltts.com::03febd53-2d1b-4b9f-b5b7-931dd243ed89" providerId="AD" clId="Web-{90E86C03-6E1E-43D0-7193-79FADCD34B90}" dt="2025-06-26T09:26:43.302" v="1685" actId="20577"/>
          <ac:spMkLst>
            <pc:docMk/>
            <pc:sldMk cId="2306452597" sldId="2147481565"/>
            <ac:spMk id="3" creationId="{BBA73E2B-EFFE-2784-E4EA-0681CE43A46C}"/>
          </ac:spMkLst>
        </pc:spChg>
        <pc:picChg chg="add mod modCrop">
          <ac:chgData name="Divya Sudha Nadirge" userId="S::divyasudha.nadirge@ltts.com::03febd53-2d1b-4b9f-b5b7-931dd243ed89" providerId="AD" clId="Web-{90E86C03-6E1E-43D0-7193-79FADCD34B90}" dt="2025-06-26T09:26:55.208" v="1690" actId="1076"/>
          <ac:picMkLst>
            <pc:docMk/>
            <pc:sldMk cId="2306452597" sldId="2147481565"/>
            <ac:picMk id="5" creationId="{E11B6633-9C5D-39EE-2D45-457329484934}"/>
          </ac:picMkLst>
        </pc:picChg>
      </pc:sldChg>
      <pc:sldChg chg="addSp modSp new">
        <pc:chgData name="Divya Sudha Nadirge" userId="S::divyasudha.nadirge@ltts.com::03febd53-2d1b-4b9f-b5b7-931dd243ed89" providerId="AD" clId="Web-{90E86C03-6E1E-43D0-7193-79FADCD34B90}" dt="2025-06-26T08:57:14.218" v="1645"/>
        <pc:sldMkLst>
          <pc:docMk/>
          <pc:sldMk cId="1343613052" sldId="2147481566"/>
        </pc:sldMkLst>
        <pc:spChg chg="mod">
          <ac:chgData name="Divya Sudha Nadirge" userId="S::divyasudha.nadirge@ltts.com::03febd53-2d1b-4b9f-b5b7-931dd243ed89" providerId="AD" clId="Web-{90E86C03-6E1E-43D0-7193-79FADCD34B90}" dt="2025-06-26T08:55:56.466" v="1603" actId="20577"/>
          <ac:spMkLst>
            <pc:docMk/>
            <pc:sldMk cId="1343613052" sldId="2147481566"/>
            <ac:spMk id="2" creationId="{63512BDF-CC31-A5B2-AD65-CBE117106CF3}"/>
          </ac:spMkLst>
        </pc:spChg>
        <pc:spChg chg="mod">
          <ac:chgData name="Divya Sudha Nadirge" userId="S::divyasudha.nadirge@ltts.com::03febd53-2d1b-4b9f-b5b7-931dd243ed89" providerId="AD" clId="Web-{90E86C03-6E1E-43D0-7193-79FADCD34B90}" dt="2025-06-26T08:56:28.232" v="1617" actId="20577"/>
          <ac:spMkLst>
            <pc:docMk/>
            <pc:sldMk cId="1343613052" sldId="2147481566"/>
            <ac:spMk id="3" creationId="{BE99BCE3-2A0F-5CDD-B9C4-7BB1F08CC753}"/>
          </ac:spMkLst>
        </pc:spChg>
        <pc:graphicFrameChg chg="add mod modGraphic">
          <ac:chgData name="Divya Sudha Nadirge" userId="S::divyasudha.nadirge@ltts.com::03febd53-2d1b-4b9f-b5b7-931dd243ed89" providerId="AD" clId="Web-{90E86C03-6E1E-43D0-7193-79FADCD34B90}" dt="2025-06-26T08:57:14.218" v="1645"/>
          <ac:graphicFrameMkLst>
            <pc:docMk/>
            <pc:sldMk cId="1343613052" sldId="2147481566"/>
            <ac:graphicFrameMk id="4" creationId="{0479A262-4EF3-FB9A-0518-4A216780942F}"/>
          </ac:graphicFrameMkLst>
        </pc:graphicFrameChg>
      </pc:sldChg>
    </pc:docChg>
  </pc:docChgLst>
  <pc:docChgLst>
    <pc:chgData name="Divya Sudha Nadirge" userId="S::divyasudha.nadirge@ltts.com::03febd53-2d1b-4b9f-b5b7-931dd243ed89" providerId="AD" clId="Web-{66403003-1665-3796-4E1A-E734BA7A485A}"/>
    <pc:docChg chg="addSld delSld modSld sldOrd">
      <pc:chgData name="Divya Sudha Nadirge" userId="S::divyasudha.nadirge@ltts.com::03febd53-2d1b-4b9f-b5b7-931dd243ed89" providerId="AD" clId="Web-{66403003-1665-3796-4E1A-E734BA7A485A}" dt="2025-06-30T10:12:43.441" v="770" actId="1076"/>
      <pc:docMkLst>
        <pc:docMk/>
      </pc:docMkLst>
      <pc:sldChg chg="addSp delSp modSp new ord">
        <pc:chgData name="Divya Sudha Nadirge" userId="S::divyasudha.nadirge@ltts.com::03febd53-2d1b-4b9f-b5b7-931dd243ed89" providerId="AD" clId="Web-{66403003-1665-3796-4E1A-E734BA7A485A}" dt="2025-06-30T09:16:53.166" v="766" actId="20577"/>
        <pc:sldMkLst>
          <pc:docMk/>
          <pc:sldMk cId="1840259050" sldId="2147481567"/>
        </pc:sldMkLst>
        <pc:spChg chg="add mod">
          <ac:chgData name="Divya Sudha Nadirge" userId="S::divyasudha.nadirge@ltts.com::03febd53-2d1b-4b9f-b5b7-931dd243ed89" providerId="AD" clId="Web-{66403003-1665-3796-4E1A-E734BA7A485A}" dt="2025-06-30T09:16:53.166" v="766" actId="20577"/>
          <ac:spMkLst>
            <pc:docMk/>
            <pc:sldMk cId="1840259050" sldId="2147481567"/>
            <ac:spMk id="3" creationId="{29BD3D4A-9A5C-05C5-F213-EC387625EFC9}"/>
          </ac:spMkLst>
        </pc:spChg>
      </pc:sldChg>
      <pc:sldChg chg="addSp modSp new ord">
        <pc:chgData name="Divya Sudha Nadirge" userId="S::divyasudha.nadirge@ltts.com::03febd53-2d1b-4b9f-b5b7-931dd243ed89" providerId="AD" clId="Web-{66403003-1665-3796-4E1A-E734BA7A485A}" dt="2025-06-30T07:17:25.527" v="370"/>
        <pc:sldMkLst>
          <pc:docMk/>
          <pc:sldMk cId="3073846826" sldId="2147481568"/>
        </pc:sldMkLst>
        <pc:spChg chg="mod">
          <ac:chgData name="Divya Sudha Nadirge" userId="S::divyasudha.nadirge@ltts.com::03febd53-2d1b-4b9f-b5b7-931dd243ed89" providerId="AD" clId="Web-{66403003-1665-3796-4E1A-E734BA7A485A}" dt="2025-06-30T06:29:59.984" v="19" actId="20577"/>
          <ac:spMkLst>
            <pc:docMk/>
            <pc:sldMk cId="3073846826" sldId="2147481568"/>
            <ac:spMk id="2" creationId="{DAAF5C2D-E0EF-E033-173E-611CE1D99936}"/>
          </ac:spMkLst>
        </pc:spChg>
        <pc:spChg chg="mod">
          <ac:chgData name="Divya Sudha Nadirge" userId="S::divyasudha.nadirge@ltts.com::03febd53-2d1b-4b9f-b5b7-931dd243ed89" providerId="AD" clId="Web-{66403003-1665-3796-4E1A-E734BA7A485A}" dt="2025-06-30T06:33:03.689" v="72" actId="20577"/>
          <ac:spMkLst>
            <pc:docMk/>
            <pc:sldMk cId="3073846826" sldId="2147481568"/>
            <ac:spMk id="3" creationId="{83F085E9-C9DD-2B1B-4A44-11AFDAEAA04E}"/>
          </ac:spMkLst>
        </pc:spChg>
        <pc:graphicFrameChg chg="add mod modGraphic">
          <ac:chgData name="Divya Sudha Nadirge" userId="S::divyasudha.nadirge@ltts.com::03febd53-2d1b-4b9f-b5b7-931dd243ed89" providerId="AD" clId="Web-{66403003-1665-3796-4E1A-E734BA7A485A}" dt="2025-06-30T06:32:32.877" v="66"/>
          <ac:graphicFrameMkLst>
            <pc:docMk/>
            <pc:sldMk cId="3073846826" sldId="2147481568"/>
            <ac:graphicFrameMk id="4" creationId="{B18C3E98-2456-40B5-EAA8-4F994D00797D}"/>
          </ac:graphicFrameMkLst>
        </pc:graphicFrameChg>
      </pc:sldChg>
      <pc:sldChg chg="addSp delSp modSp new">
        <pc:chgData name="Divya Sudha Nadirge" userId="S::divyasudha.nadirge@ltts.com::03febd53-2d1b-4b9f-b5b7-931dd243ed89" providerId="AD" clId="Web-{66403003-1665-3796-4E1A-E734BA7A485A}" dt="2025-06-30T07:32:03.378" v="405"/>
        <pc:sldMkLst>
          <pc:docMk/>
          <pc:sldMk cId="281621016" sldId="2147481569"/>
        </pc:sldMkLst>
        <pc:spChg chg="mod">
          <ac:chgData name="Divya Sudha Nadirge" userId="S::divyasudha.nadirge@ltts.com::03febd53-2d1b-4b9f-b5b7-931dd243ed89" providerId="AD" clId="Web-{66403003-1665-3796-4E1A-E734BA7A485A}" dt="2025-06-30T06:33:31.581" v="77" actId="20577"/>
          <ac:spMkLst>
            <pc:docMk/>
            <pc:sldMk cId="281621016" sldId="2147481569"/>
            <ac:spMk id="2" creationId="{7D7873C4-A25E-3448-FDA0-BE055338C769}"/>
          </ac:spMkLst>
        </pc:spChg>
        <pc:spChg chg="mod">
          <ac:chgData name="Divya Sudha Nadirge" userId="S::divyasudha.nadirge@ltts.com::03febd53-2d1b-4b9f-b5b7-931dd243ed89" providerId="AD" clId="Web-{66403003-1665-3796-4E1A-E734BA7A485A}" dt="2025-06-30T07:31:45.378" v="402" actId="20577"/>
          <ac:spMkLst>
            <pc:docMk/>
            <pc:sldMk cId="281621016" sldId="2147481569"/>
            <ac:spMk id="3" creationId="{11A04709-BB32-CD38-3C7B-8C30884F67F5}"/>
          </ac:spMkLst>
        </pc:spChg>
        <pc:graphicFrameChg chg="add mod modGraphic">
          <ac:chgData name="Divya Sudha Nadirge" userId="S::divyasudha.nadirge@ltts.com::03febd53-2d1b-4b9f-b5b7-931dd243ed89" providerId="AD" clId="Web-{66403003-1665-3796-4E1A-E734BA7A485A}" dt="2025-06-30T07:32:03.378" v="405"/>
          <ac:graphicFrameMkLst>
            <pc:docMk/>
            <pc:sldMk cId="281621016" sldId="2147481569"/>
            <ac:graphicFrameMk id="5" creationId="{756E04D5-F713-5B36-6BAA-B884AD8CDC1A}"/>
          </ac:graphicFrameMkLst>
        </pc:graphicFrameChg>
      </pc:sldChg>
      <pc:sldChg chg="modSp new">
        <pc:chgData name="Divya Sudha Nadirge" userId="S::divyasudha.nadirge@ltts.com::03febd53-2d1b-4b9f-b5b7-931dd243ed89" providerId="AD" clId="Web-{66403003-1665-3796-4E1A-E734BA7A485A}" dt="2025-06-30T09:17:52.339" v="767" actId="20577"/>
        <pc:sldMkLst>
          <pc:docMk/>
          <pc:sldMk cId="4072745487" sldId="2147481570"/>
        </pc:sldMkLst>
        <pc:spChg chg="mod">
          <ac:chgData name="Divya Sudha Nadirge" userId="S::divyasudha.nadirge@ltts.com::03febd53-2d1b-4b9f-b5b7-931dd243ed89" providerId="AD" clId="Web-{66403003-1665-3796-4E1A-E734BA7A485A}" dt="2025-06-30T07:25:56.019" v="383" actId="20577"/>
          <ac:spMkLst>
            <pc:docMk/>
            <pc:sldMk cId="4072745487" sldId="2147481570"/>
            <ac:spMk id="2" creationId="{66A624D2-E04C-5CB2-D5AE-1045353677B1}"/>
          </ac:spMkLst>
        </pc:spChg>
        <pc:spChg chg="mod">
          <ac:chgData name="Divya Sudha Nadirge" userId="S::divyasudha.nadirge@ltts.com::03febd53-2d1b-4b9f-b5b7-931dd243ed89" providerId="AD" clId="Web-{66403003-1665-3796-4E1A-E734BA7A485A}" dt="2025-06-30T09:17:52.339" v="767" actId="20577"/>
          <ac:spMkLst>
            <pc:docMk/>
            <pc:sldMk cId="4072745487" sldId="2147481570"/>
            <ac:spMk id="3" creationId="{DFCD1AC7-61EA-9342-8677-769B66C1F7EC}"/>
          </ac:spMkLst>
        </pc:spChg>
      </pc:sldChg>
      <pc:sldChg chg="addSp delSp modSp new">
        <pc:chgData name="Divya Sudha Nadirge" userId="S::divyasudha.nadirge@ltts.com::03febd53-2d1b-4b9f-b5b7-931dd243ed89" providerId="AD" clId="Web-{66403003-1665-3796-4E1A-E734BA7A485A}" dt="2025-06-30T07:10:26.849" v="314"/>
        <pc:sldMkLst>
          <pc:docMk/>
          <pc:sldMk cId="1708655455" sldId="2147481571"/>
        </pc:sldMkLst>
        <pc:spChg chg="mod">
          <ac:chgData name="Divya Sudha Nadirge" userId="S::divyasudha.nadirge@ltts.com::03febd53-2d1b-4b9f-b5b7-931dd243ed89" providerId="AD" clId="Web-{66403003-1665-3796-4E1A-E734BA7A485A}" dt="2025-06-30T06:39:37.430" v="140" actId="20577"/>
          <ac:spMkLst>
            <pc:docMk/>
            <pc:sldMk cId="1708655455" sldId="2147481571"/>
            <ac:spMk id="2" creationId="{64783025-BF44-FE44-F17E-D390B04312D4}"/>
          </ac:spMkLst>
        </pc:spChg>
        <pc:spChg chg="mod">
          <ac:chgData name="Divya Sudha Nadirge" userId="S::divyasudha.nadirge@ltts.com::03febd53-2d1b-4b9f-b5b7-931dd243ed89" providerId="AD" clId="Web-{66403003-1665-3796-4E1A-E734BA7A485A}" dt="2025-06-30T07:10:16.692" v="302" actId="20577"/>
          <ac:spMkLst>
            <pc:docMk/>
            <pc:sldMk cId="1708655455" sldId="2147481571"/>
            <ac:spMk id="3" creationId="{4BEC23A3-6F1D-58A0-1F5D-5CFE56DEE3B8}"/>
          </ac:spMkLst>
        </pc:spChg>
        <pc:graphicFrameChg chg="add mod modGraphic">
          <ac:chgData name="Divya Sudha Nadirge" userId="S::divyasudha.nadirge@ltts.com::03febd53-2d1b-4b9f-b5b7-931dd243ed89" providerId="AD" clId="Web-{66403003-1665-3796-4E1A-E734BA7A485A}" dt="2025-06-30T07:10:26.849" v="314"/>
          <ac:graphicFrameMkLst>
            <pc:docMk/>
            <pc:sldMk cId="1708655455" sldId="2147481571"/>
            <ac:graphicFrameMk id="4" creationId="{37A65F34-46FC-7C4E-F223-C12DC895459D}"/>
          </ac:graphicFrameMkLst>
        </pc:graphicFrameChg>
      </pc:sldChg>
      <pc:sldChg chg="addSp delSp modSp new mod ord modClrScheme chgLayout">
        <pc:chgData name="Divya Sudha Nadirge" userId="S::divyasudha.nadirge@ltts.com::03febd53-2d1b-4b9f-b5b7-931dd243ed89" providerId="AD" clId="Web-{66403003-1665-3796-4E1A-E734BA7A485A}" dt="2025-06-30T10:12:43.441" v="770" actId="1076"/>
        <pc:sldMkLst>
          <pc:docMk/>
          <pc:sldMk cId="2666909878" sldId="2147481572"/>
        </pc:sldMkLst>
        <pc:spChg chg="add mod">
          <ac:chgData name="Divya Sudha Nadirge" userId="S::divyasudha.nadirge@ltts.com::03febd53-2d1b-4b9f-b5b7-931dd243ed89" providerId="AD" clId="Web-{66403003-1665-3796-4E1A-E734BA7A485A}" dt="2025-06-30T07:03:32.295" v="281" actId="20577"/>
          <ac:spMkLst>
            <pc:docMk/>
            <pc:sldMk cId="2666909878" sldId="2147481572"/>
            <ac:spMk id="45" creationId="{C4F67D10-27C2-F9EE-2D7D-ECCFB30B0E27}"/>
          </ac:spMkLst>
        </pc:spChg>
        <pc:spChg chg="add mod">
          <ac:chgData name="Divya Sudha Nadirge" userId="S::divyasudha.nadirge@ltts.com::03febd53-2d1b-4b9f-b5b7-931dd243ed89" providerId="AD" clId="Web-{66403003-1665-3796-4E1A-E734BA7A485A}" dt="2025-06-30T10:12:43.441" v="770" actId="1076"/>
          <ac:spMkLst>
            <pc:docMk/>
            <pc:sldMk cId="2666909878" sldId="2147481572"/>
            <ac:spMk id="46" creationId="{B56BAB66-0C64-F724-8513-45604B18B854}"/>
          </ac:spMkLst>
        </pc:spChg>
        <pc:picChg chg="add mod">
          <ac:chgData name="Divya Sudha Nadirge" userId="S::divyasudha.nadirge@ltts.com::03febd53-2d1b-4b9f-b5b7-931dd243ed89" providerId="AD" clId="Web-{66403003-1665-3796-4E1A-E734BA7A485A}" dt="2025-06-30T07:34:23.881" v="406" actId="14100"/>
          <ac:picMkLst>
            <pc:docMk/>
            <pc:sldMk cId="2666909878" sldId="2147481572"/>
            <ac:picMk id="4" creationId="{611C163B-2060-4D15-6942-EACEABA56E8F}"/>
          </ac:picMkLst>
        </pc:picChg>
      </pc:sldChg>
      <pc:sldChg chg="addSp modSp new">
        <pc:chgData name="Divya Sudha Nadirge" userId="S::divyasudha.nadirge@ltts.com::03febd53-2d1b-4b9f-b5b7-931dd243ed89" providerId="AD" clId="Web-{66403003-1665-3796-4E1A-E734BA7A485A}" dt="2025-06-30T09:20:11.653" v="769"/>
        <pc:sldMkLst>
          <pc:docMk/>
          <pc:sldMk cId="2459355451" sldId="2147481573"/>
        </pc:sldMkLst>
        <pc:spChg chg="mod">
          <ac:chgData name="Divya Sudha Nadirge" userId="S::divyasudha.nadirge@ltts.com::03febd53-2d1b-4b9f-b5b7-931dd243ed89" providerId="AD" clId="Web-{66403003-1665-3796-4E1A-E734BA7A485A}" dt="2025-06-30T07:15:10.869" v="362" actId="20577"/>
          <ac:spMkLst>
            <pc:docMk/>
            <pc:sldMk cId="2459355451" sldId="2147481573"/>
            <ac:spMk id="2" creationId="{6DF60F44-725E-5DF7-1D77-E6C55CC0B6D2}"/>
          </ac:spMkLst>
        </pc:spChg>
        <pc:spChg chg="mod">
          <ac:chgData name="Divya Sudha Nadirge" userId="S::divyasudha.nadirge@ltts.com::03febd53-2d1b-4b9f-b5b7-931dd243ed89" providerId="AD" clId="Web-{66403003-1665-3796-4E1A-E734BA7A485A}" dt="2025-06-30T07:16:27.979" v="366" actId="14100"/>
          <ac:spMkLst>
            <pc:docMk/>
            <pc:sldMk cId="2459355451" sldId="2147481573"/>
            <ac:spMk id="3" creationId="{4BFEC33D-4CD5-AE71-7AAC-BEFA2ECDA632}"/>
          </ac:spMkLst>
        </pc:spChg>
        <pc:graphicFrameChg chg="mod modGraphic">
          <ac:chgData name="Divya Sudha Nadirge" userId="S::divyasudha.nadirge@ltts.com::03febd53-2d1b-4b9f-b5b7-931dd243ed89" providerId="AD" clId="Web-{66403003-1665-3796-4E1A-E734BA7A485A}" dt="2025-06-30T07:12:11.882" v="344"/>
          <ac:graphicFrameMkLst>
            <pc:docMk/>
            <pc:sldMk cId="2459355451" sldId="2147481573"/>
            <ac:graphicFrameMk id="5" creationId="{A486729D-192D-3A32-E2AF-C635F9016892}"/>
          </ac:graphicFrameMkLst>
        </pc:graphicFrameChg>
        <pc:graphicFrameChg chg="add mod modGraphic">
          <ac:chgData name="Divya Sudha Nadirge" userId="S::divyasudha.nadirge@ltts.com::03febd53-2d1b-4b9f-b5b7-931dd243ed89" providerId="AD" clId="Web-{66403003-1665-3796-4E1A-E734BA7A485A}" dt="2025-06-30T09:20:11.653" v="769"/>
          <ac:graphicFrameMkLst>
            <pc:docMk/>
            <pc:sldMk cId="2459355451" sldId="2147481573"/>
            <ac:graphicFrameMk id="6" creationId="{EFC33AF1-5709-2363-9927-84DC92E95970}"/>
          </ac:graphicFrameMkLst>
        </pc:graphicFrameChg>
      </pc:sldChg>
      <pc:sldChg chg="add replId">
        <pc:chgData name="Divya Sudha Nadirge" userId="S::divyasudha.nadirge@ltts.com::03febd53-2d1b-4b9f-b5b7-931dd243ed89" providerId="AD" clId="Web-{66403003-1665-3796-4E1A-E734BA7A485A}" dt="2025-06-30T07:15:35.322" v="363"/>
        <pc:sldMkLst>
          <pc:docMk/>
          <pc:sldMk cId="2371599731" sldId="2147481574"/>
        </pc:sldMkLst>
      </pc:sldChg>
      <pc:sldChg chg="new del">
        <pc:chgData name="Divya Sudha Nadirge" userId="S::divyasudha.nadirge@ltts.com::03febd53-2d1b-4b9f-b5b7-931dd243ed89" providerId="AD" clId="Web-{66403003-1665-3796-4E1A-E734BA7A485A}" dt="2025-06-30T07:17:17.339" v="368"/>
        <pc:sldMkLst>
          <pc:docMk/>
          <pc:sldMk cId="1487034798" sldId="2147481575"/>
        </pc:sldMkLst>
      </pc:sldChg>
      <pc:sldChg chg="modSp new">
        <pc:chgData name="Divya Sudha Nadirge" userId="S::divyasudha.nadirge@ltts.com::03febd53-2d1b-4b9f-b5b7-931dd243ed89" providerId="AD" clId="Web-{66403003-1665-3796-4E1A-E734BA7A485A}" dt="2025-06-30T09:08:24.346" v="764" actId="20577"/>
        <pc:sldMkLst>
          <pc:docMk/>
          <pc:sldMk cId="2072798376" sldId="2147481575"/>
        </pc:sldMkLst>
        <pc:spChg chg="mod">
          <ac:chgData name="Divya Sudha Nadirge" userId="S::divyasudha.nadirge@ltts.com::03febd53-2d1b-4b9f-b5b7-931dd243ed89" providerId="AD" clId="Web-{66403003-1665-3796-4E1A-E734BA7A485A}" dt="2025-06-30T08:38:56.820" v="504" actId="20577"/>
          <ac:spMkLst>
            <pc:docMk/>
            <pc:sldMk cId="2072798376" sldId="2147481575"/>
            <ac:spMk id="2" creationId="{945D0DC4-ECAE-C681-126B-189198653DDB}"/>
          </ac:spMkLst>
        </pc:spChg>
        <pc:spChg chg="mod">
          <ac:chgData name="Divya Sudha Nadirge" userId="S::divyasudha.nadirge@ltts.com::03febd53-2d1b-4b9f-b5b7-931dd243ed89" providerId="AD" clId="Web-{66403003-1665-3796-4E1A-E734BA7A485A}" dt="2025-06-30T09:08:24.346" v="764" actId="20577"/>
          <ac:spMkLst>
            <pc:docMk/>
            <pc:sldMk cId="2072798376" sldId="2147481575"/>
            <ac:spMk id="3" creationId="{D2DC88C5-8FEF-1729-682C-332AE06532EA}"/>
          </ac:spMkLst>
        </pc:spChg>
      </pc:sldChg>
      <pc:sldChg chg="addSp delSp modSp add del replId">
        <pc:chgData name="Divya Sudha Nadirge" userId="S::divyasudha.nadirge@ltts.com::03febd53-2d1b-4b9f-b5b7-931dd243ed89" providerId="AD" clId="Web-{66403003-1665-3796-4E1A-E734BA7A485A}" dt="2025-06-30T08:37:20.944" v="483"/>
        <pc:sldMkLst>
          <pc:docMk/>
          <pc:sldMk cId="2791405995" sldId="2147481576"/>
        </pc:sldMkLst>
      </pc:sldChg>
      <pc:sldChg chg="modSp add replId">
        <pc:chgData name="Divya Sudha Nadirge" userId="S::divyasudha.nadirge@ltts.com::03febd53-2d1b-4b9f-b5b7-931dd243ed89" providerId="AD" clId="Web-{66403003-1665-3796-4E1A-E734BA7A485A}" dt="2025-06-30T08:33:43.206" v="421" actId="14100"/>
        <pc:sldMkLst>
          <pc:docMk/>
          <pc:sldMk cId="3415058369" sldId="2147481577"/>
        </pc:sldMkLst>
        <pc:spChg chg="mod">
          <ac:chgData name="Divya Sudha Nadirge" userId="S::divyasudha.nadirge@ltts.com::03febd53-2d1b-4b9f-b5b7-931dd243ed89" providerId="AD" clId="Web-{66403003-1665-3796-4E1A-E734BA7A485A}" dt="2025-06-30T08:33:43.206" v="421" actId="14100"/>
          <ac:spMkLst>
            <pc:docMk/>
            <pc:sldMk cId="3415058369" sldId="2147481577"/>
            <ac:spMk id="3" creationId="{026957CB-DA46-7278-63E9-7F10CA1DFEBC}"/>
          </ac:spMkLst>
        </pc:spChg>
      </pc:sldChg>
      <pc:sldChg chg="addSp modSp new ord">
        <pc:chgData name="Divya Sudha Nadirge" userId="S::divyasudha.nadirge@ltts.com::03febd53-2d1b-4b9f-b5b7-931dd243ed89" providerId="AD" clId="Web-{66403003-1665-3796-4E1A-E734BA7A485A}" dt="2025-06-30T08:37:25.569" v="484"/>
        <pc:sldMkLst>
          <pc:docMk/>
          <pc:sldMk cId="3190154444" sldId="2147481578"/>
        </pc:sldMkLst>
        <pc:spChg chg="mod">
          <ac:chgData name="Divya Sudha Nadirge" userId="S::divyasudha.nadirge@ltts.com::03febd53-2d1b-4b9f-b5b7-931dd243ed89" providerId="AD" clId="Web-{66403003-1665-3796-4E1A-E734BA7A485A}" dt="2025-06-30T08:34:01.613" v="425" actId="20577"/>
          <ac:spMkLst>
            <pc:docMk/>
            <pc:sldMk cId="3190154444" sldId="2147481578"/>
            <ac:spMk id="2" creationId="{F435D5B6-AF70-F296-7583-104AA3EDB33D}"/>
          </ac:spMkLst>
        </pc:spChg>
        <pc:spChg chg="mod">
          <ac:chgData name="Divya Sudha Nadirge" userId="S::divyasudha.nadirge@ltts.com::03febd53-2d1b-4b9f-b5b7-931dd243ed89" providerId="AD" clId="Web-{66403003-1665-3796-4E1A-E734BA7A485A}" dt="2025-06-30T08:37:11.116" v="482" actId="20577"/>
          <ac:spMkLst>
            <pc:docMk/>
            <pc:sldMk cId="3190154444" sldId="2147481578"/>
            <ac:spMk id="3" creationId="{AB185C76-57FC-9E46-63B2-63F4E3AF653E}"/>
          </ac:spMkLst>
        </pc:spChg>
        <pc:graphicFrameChg chg="add mod modGraphic">
          <ac:chgData name="Divya Sudha Nadirge" userId="S::divyasudha.nadirge@ltts.com::03febd53-2d1b-4b9f-b5b7-931dd243ed89" providerId="AD" clId="Web-{66403003-1665-3796-4E1A-E734BA7A485A}" dt="2025-06-30T08:34:52.801" v="442"/>
          <ac:graphicFrameMkLst>
            <pc:docMk/>
            <pc:sldMk cId="3190154444" sldId="2147481578"/>
            <ac:graphicFrameMk id="4" creationId="{BC7028A2-22A6-2EDC-409D-705D7351AF15}"/>
          </ac:graphicFrameMkLst>
        </pc:graphicFrameChg>
        <pc:graphicFrameChg chg="add mod modGraphic">
          <ac:chgData name="Divya Sudha Nadirge" userId="S::divyasudha.nadirge@ltts.com::03febd53-2d1b-4b9f-b5b7-931dd243ed89" providerId="AD" clId="Web-{66403003-1665-3796-4E1A-E734BA7A485A}" dt="2025-06-30T08:36:49.350" v="476"/>
          <ac:graphicFrameMkLst>
            <pc:docMk/>
            <pc:sldMk cId="3190154444" sldId="2147481578"/>
            <ac:graphicFrameMk id="5" creationId="{65AAF4F3-C692-62DE-B318-225345A4ABB7}"/>
          </ac:graphicFrameMkLst>
        </pc:graphicFrameChg>
      </pc:sldChg>
      <pc:sldChg chg="modSp new ord">
        <pc:chgData name="Divya Sudha Nadirge" userId="S::divyasudha.nadirge@ltts.com::03febd53-2d1b-4b9f-b5b7-931dd243ed89" providerId="AD" clId="Web-{66403003-1665-3796-4E1A-E734BA7A485A}" dt="2025-06-30T08:39:13.258" v="506"/>
        <pc:sldMkLst>
          <pc:docMk/>
          <pc:sldMk cId="906880578" sldId="2147481579"/>
        </pc:sldMkLst>
        <pc:spChg chg="mod">
          <ac:chgData name="Divya Sudha Nadirge" userId="S::divyasudha.nadirge@ltts.com::03febd53-2d1b-4b9f-b5b7-931dd243ed89" providerId="AD" clId="Web-{66403003-1665-3796-4E1A-E734BA7A485A}" dt="2025-06-30T08:38:51.320" v="503" actId="20577"/>
          <ac:spMkLst>
            <pc:docMk/>
            <pc:sldMk cId="906880578" sldId="2147481579"/>
            <ac:spMk id="2" creationId="{B9D20900-080F-BDE9-8838-ECDFFE497BA6}"/>
          </ac:spMkLst>
        </pc:spChg>
        <pc:spChg chg="mod">
          <ac:chgData name="Divya Sudha Nadirge" userId="S::divyasudha.nadirge@ltts.com::03febd53-2d1b-4b9f-b5b7-931dd243ed89" providerId="AD" clId="Web-{66403003-1665-3796-4E1A-E734BA7A485A}" dt="2025-06-30T08:39:05.883" v="505" actId="20577"/>
          <ac:spMkLst>
            <pc:docMk/>
            <pc:sldMk cId="906880578" sldId="2147481579"/>
            <ac:spMk id="3" creationId="{72F0D0A2-364B-A700-87EE-F15326E2EFC5}"/>
          </ac:spMkLst>
        </pc:spChg>
      </pc:sldChg>
      <pc:sldChg chg="addSp modSp new">
        <pc:chgData name="Divya Sudha Nadirge" userId="S::divyasudha.nadirge@ltts.com::03febd53-2d1b-4b9f-b5b7-931dd243ed89" providerId="AD" clId="Web-{66403003-1665-3796-4E1A-E734BA7A485A}" dt="2025-06-30T08:42:54.246" v="547" actId="1076"/>
        <pc:sldMkLst>
          <pc:docMk/>
          <pc:sldMk cId="3876110794" sldId="2147481580"/>
        </pc:sldMkLst>
        <pc:spChg chg="mod">
          <ac:chgData name="Divya Sudha Nadirge" userId="S::divyasudha.nadirge@ltts.com::03febd53-2d1b-4b9f-b5b7-931dd243ed89" providerId="AD" clId="Web-{66403003-1665-3796-4E1A-E734BA7A485A}" dt="2025-06-30T08:39:38.868" v="510" actId="20577"/>
          <ac:spMkLst>
            <pc:docMk/>
            <pc:sldMk cId="3876110794" sldId="2147481580"/>
            <ac:spMk id="2" creationId="{EA6AD57E-CA8F-B308-59E9-7B66426F2BE8}"/>
          </ac:spMkLst>
        </pc:spChg>
        <pc:spChg chg="mod">
          <ac:chgData name="Divya Sudha Nadirge" userId="S::divyasudha.nadirge@ltts.com::03febd53-2d1b-4b9f-b5b7-931dd243ed89" providerId="AD" clId="Web-{66403003-1665-3796-4E1A-E734BA7A485A}" dt="2025-06-30T08:42:42.636" v="543" actId="20577"/>
          <ac:spMkLst>
            <pc:docMk/>
            <pc:sldMk cId="3876110794" sldId="2147481580"/>
            <ac:spMk id="3" creationId="{EADABC25-91E4-E67B-9DB7-916020FA00A0}"/>
          </ac:spMkLst>
        </pc:spChg>
        <pc:graphicFrameChg chg="add mod modGraphic">
          <ac:chgData name="Divya Sudha Nadirge" userId="S::divyasudha.nadirge@ltts.com::03febd53-2d1b-4b9f-b5b7-931dd243ed89" providerId="AD" clId="Web-{66403003-1665-3796-4E1A-E734BA7A485A}" dt="2025-06-30T08:42:54.246" v="547" actId="1076"/>
          <ac:graphicFrameMkLst>
            <pc:docMk/>
            <pc:sldMk cId="3876110794" sldId="2147481580"/>
            <ac:graphicFrameMk id="4" creationId="{6AFB77C4-CEF3-AB2E-85C2-2AC1C2D486EB}"/>
          </ac:graphicFrameMkLst>
        </pc:graphicFrameChg>
      </pc:sldChg>
      <pc:sldChg chg="addSp modSp new ord">
        <pc:chgData name="Divya Sudha Nadirge" userId="S::divyasudha.nadirge@ltts.com::03febd53-2d1b-4b9f-b5b7-931dd243ed89" providerId="AD" clId="Web-{66403003-1665-3796-4E1A-E734BA7A485A}" dt="2025-06-30T08:44:29.638" v="588"/>
        <pc:sldMkLst>
          <pc:docMk/>
          <pc:sldMk cId="1058353778" sldId="2147481581"/>
        </pc:sldMkLst>
        <pc:spChg chg="mod">
          <ac:chgData name="Divya Sudha Nadirge" userId="S::divyasudha.nadirge@ltts.com::03febd53-2d1b-4b9f-b5b7-931dd243ed89" providerId="AD" clId="Web-{66403003-1665-3796-4E1A-E734BA7A485A}" dt="2025-06-30T08:40:54.635" v="531" actId="20577"/>
          <ac:spMkLst>
            <pc:docMk/>
            <pc:sldMk cId="1058353778" sldId="2147481581"/>
            <ac:spMk id="2" creationId="{F1BF2B65-C340-0770-2305-84F9BCF90068}"/>
          </ac:spMkLst>
        </pc:spChg>
        <pc:spChg chg="mod">
          <ac:chgData name="Divya Sudha Nadirge" userId="S::divyasudha.nadirge@ltts.com::03febd53-2d1b-4b9f-b5b7-931dd243ed89" providerId="AD" clId="Web-{66403003-1665-3796-4E1A-E734BA7A485A}" dt="2025-06-30T08:44:03.403" v="576" actId="20577"/>
          <ac:spMkLst>
            <pc:docMk/>
            <pc:sldMk cId="1058353778" sldId="2147481581"/>
            <ac:spMk id="3" creationId="{AAB5FB35-545B-62BD-6415-B607C5C803E7}"/>
          </ac:spMkLst>
        </pc:spChg>
        <pc:graphicFrameChg chg="add mod modGraphic">
          <ac:chgData name="Divya Sudha Nadirge" userId="S::divyasudha.nadirge@ltts.com::03febd53-2d1b-4b9f-b5b7-931dd243ed89" providerId="AD" clId="Web-{66403003-1665-3796-4E1A-E734BA7A485A}" dt="2025-06-30T08:43:43.403" v="571"/>
          <ac:graphicFrameMkLst>
            <pc:docMk/>
            <pc:sldMk cId="1058353778" sldId="2147481581"/>
            <ac:graphicFrameMk id="4" creationId="{8C948F27-C9F3-D1F5-BDA8-6B7846C7CA79}"/>
          </ac:graphicFrameMkLst>
        </pc:graphicFrameChg>
        <pc:graphicFrameChg chg="add mod modGraphic">
          <ac:chgData name="Divya Sudha Nadirge" userId="S::divyasudha.nadirge@ltts.com::03febd53-2d1b-4b9f-b5b7-931dd243ed89" providerId="AD" clId="Web-{66403003-1665-3796-4E1A-E734BA7A485A}" dt="2025-06-30T08:44:29.638" v="588"/>
          <ac:graphicFrameMkLst>
            <pc:docMk/>
            <pc:sldMk cId="1058353778" sldId="2147481581"/>
            <ac:graphicFrameMk id="5" creationId="{45E131BC-1E83-6BF7-03FC-085F36C90832}"/>
          </ac:graphicFrameMkLst>
        </pc:graphicFrameChg>
      </pc:sldChg>
      <pc:sldChg chg="addSp delSp modSp new">
        <pc:chgData name="Divya Sudha Nadirge" userId="S::divyasudha.nadirge@ltts.com::03febd53-2d1b-4b9f-b5b7-931dd243ed89" providerId="AD" clId="Web-{66403003-1665-3796-4E1A-E734BA7A485A}" dt="2025-06-30T08:47:48.219" v="721"/>
        <pc:sldMkLst>
          <pc:docMk/>
          <pc:sldMk cId="4109645582" sldId="2147481582"/>
        </pc:sldMkLst>
        <pc:spChg chg="mod">
          <ac:chgData name="Divya Sudha Nadirge" userId="S::divyasudha.nadirge@ltts.com::03febd53-2d1b-4b9f-b5b7-931dd243ed89" providerId="AD" clId="Web-{66403003-1665-3796-4E1A-E734BA7A485A}" dt="2025-06-30T08:45:09.482" v="593" actId="20577"/>
          <ac:spMkLst>
            <pc:docMk/>
            <pc:sldMk cId="4109645582" sldId="2147481582"/>
            <ac:spMk id="2" creationId="{889A40A7-866E-833B-587B-B40302CC3937}"/>
          </ac:spMkLst>
        </pc:spChg>
        <pc:graphicFrameChg chg="add mod modGraphic">
          <ac:chgData name="Divya Sudha Nadirge" userId="S::divyasudha.nadirge@ltts.com::03febd53-2d1b-4b9f-b5b7-931dd243ed89" providerId="AD" clId="Web-{66403003-1665-3796-4E1A-E734BA7A485A}" dt="2025-06-30T08:47:48.219" v="721"/>
          <ac:graphicFrameMkLst>
            <pc:docMk/>
            <pc:sldMk cId="4109645582" sldId="2147481582"/>
            <ac:graphicFrameMk id="4" creationId="{14BD3888-9C7A-A35A-DB95-E57F9ED677D3}"/>
          </ac:graphicFrameMkLst>
        </pc:graphicFrameChg>
      </pc:sldChg>
      <pc:sldChg chg="add replId">
        <pc:chgData name="Divya Sudha Nadirge" userId="S::divyasudha.nadirge@ltts.com::03febd53-2d1b-4b9f-b5b7-931dd243ed89" providerId="AD" clId="Web-{66403003-1665-3796-4E1A-E734BA7A485A}" dt="2025-06-30T08:47:59.203" v="722"/>
        <pc:sldMkLst>
          <pc:docMk/>
          <pc:sldMk cId="106163744" sldId="2147481583"/>
        </pc:sldMkLst>
      </pc:sldChg>
      <pc:sldChg chg="addSp modSp new">
        <pc:chgData name="Divya Sudha Nadirge" userId="S::divyasudha.nadirge@ltts.com::03febd53-2d1b-4b9f-b5b7-931dd243ed89" providerId="AD" clId="Web-{66403003-1665-3796-4E1A-E734BA7A485A}" dt="2025-06-30T09:02:39.997" v="752" actId="20577"/>
        <pc:sldMkLst>
          <pc:docMk/>
          <pc:sldMk cId="1665943190" sldId="2147481584"/>
        </pc:sldMkLst>
        <pc:spChg chg="mod">
          <ac:chgData name="Divya Sudha Nadirge" userId="S::divyasudha.nadirge@ltts.com::03febd53-2d1b-4b9f-b5b7-931dd243ed89" providerId="AD" clId="Web-{66403003-1665-3796-4E1A-E734BA7A485A}" dt="2025-06-30T08:56:18.336" v="728" actId="20577"/>
          <ac:spMkLst>
            <pc:docMk/>
            <pc:sldMk cId="1665943190" sldId="2147481584"/>
            <ac:spMk id="2" creationId="{16F1E4EE-EB08-60F3-1575-F2E9C74B95C6}"/>
          </ac:spMkLst>
        </pc:spChg>
        <pc:spChg chg="mod">
          <ac:chgData name="Divya Sudha Nadirge" userId="S::divyasudha.nadirge@ltts.com::03febd53-2d1b-4b9f-b5b7-931dd243ed89" providerId="AD" clId="Web-{66403003-1665-3796-4E1A-E734BA7A485A}" dt="2025-06-30T09:02:39.997" v="752" actId="20577"/>
          <ac:spMkLst>
            <pc:docMk/>
            <pc:sldMk cId="1665943190" sldId="2147481584"/>
            <ac:spMk id="3" creationId="{141DC2A3-E7C7-3400-42C4-9D70672BDCD5}"/>
          </ac:spMkLst>
        </pc:spChg>
        <pc:picChg chg="add mod">
          <ac:chgData name="Divya Sudha Nadirge" userId="S::divyasudha.nadirge@ltts.com::03febd53-2d1b-4b9f-b5b7-931dd243ed89" providerId="AD" clId="Web-{66403003-1665-3796-4E1A-E734BA7A485A}" dt="2025-06-30T08:57:12.571" v="741" actId="1076"/>
          <ac:picMkLst>
            <pc:docMk/>
            <pc:sldMk cId="1665943190" sldId="2147481584"/>
            <ac:picMk id="4" creationId="{447E6602-3C0E-E157-6744-F11AE1718B3A}"/>
          </ac:picMkLst>
        </pc:picChg>
      </pc:sldChg>
    </pc:docChg>
  </pc:docChgLst>
  <pc:docChgLst>
    <pc:chgData name="Divya Sudha Nadirge" userId="S::divyasudha.nadirge@ltts.com::03febd53-2d1b-4b9f-b5b7-931dd243ed89" providerId="AD" clId="Web-{2FD2F9A9-6A08-8A94-7697-160BBD6B7213}"/>
    <pc:docChg chg="addSld modSld">
      <pc:chgData name="Divya Sudha Nadirge" userId="S::divyasudha.nadirge@ltts.com::03febd53-2d1b-4b9f-b5b7-931dd243ed89" providerId="AD" clId="Web-{2FD2F9A9-6A08-8A94-7697-160BBD6B7213}" dt="2025-06-18T09:32:20.117" v="402" actId="20577"/>
      <pc:docMkLst>
        <pc:docMk/>
      </pc:docMkLst>
      <pc:sldChg chg="addSp delSp modSp mod modClrScheme chgLayout">
        <pc:chgData name="Divya Sudha Nadirge" userId="S::divyasudha.nadirge@ltts.com::03febd53-2d1b-4b9f-b5b7-931dd243ed89" providerId="AD" clId="Web-{2FD2F9A9-6A08-8A94-7697-160BBD6B7213}" dt="2025-06-18T09:13:13.326" v="53" actId="14100"/>
        <pc:sldMkLst>
          <pc:docMk/>
          <pc:sldMk cId="3263295296" sldId="2147481486"/>
        </pc:sldMkLst>
        <pc:spChg chg="mod">
          <ac:chgData name="Divya Sudha Nadirge" userId="S::divyasudha.nadirge@ltts.com::03febd53-2d1b-4b9f-b5b7-931dd243ed89" providerId="AD" clId="Web-{2FD2F9A9-6A08-8A94-7697-160BBD6B7213}" dt="2025-06-18T09:12:25.419" v="41"/>
          <ac:spMkLst>
            <pc:docMk/>
            <pc:sldMk cId="3263295296" sldId="2147481486"/>
            <ac:spMk id="2" creationId="{2B892BE7-69F8-9D4E-11D6-86B54C56C923}"/>
          </ac:spMkLst>
        </pc:spChg>
        <pc:spChg chg="mod ord">
          <ac:chgData name="Divya Sudha Nadirge" userId="S::divyasudha.nadirge@ltts.com::03febd53-2d1b-4b9f-b5b7-931dd243ed89" providerId="AD" clId="Web-{2FD2F9A9-6A08-8A94-7697-160BBD6B7213}" dt="2025-06-18T09:13:03.951" v="51" actId="14100"/>
          <ac:spMkLst>
            <pc:docMk/>
            <pc:sldMk cId="3263295296" sldId="2147481486"/>
            <ac:spMk id="3" creationId="{CCA520E9-A0C4-9CDB-5082-02496A727D50}"/>
          </ac:spMkLst>
        </pc:spChg>
        <pc:picChg chg="add mod ord">
          <ac:chgData name="Divya Sudha Nadirge" userId="S::divyasudha.nadirge@ltts.com::03febd53-2d1b-4b9f-b5b7-931dd243ed89" providerId="AD" clId="Web-{2FD2F9A9-6A08-8A94-7697-160BBD6B7213}" dt="2025-06-18T09:13:13.326" v="53" actId="14100"/>
          <ac:picMkLst>
            <pc:docMk/>
            <pc:sldMk cId="3263295296" sldId="2147481486"/>
            <ac:picMk id="5" creationId="{C8F24AC7-DCC3-837B-7B57-35E0E5984D37}"/>
          </ac:picMkLst>
        </pc:picChg>
      </pc:sldChg>
      <pc:sldChg chg="addSp modSp">
        <pc:chgData name="Divya Sudha Nadirge" userId="S::divyasudha.nadirge@ltts.com::03febd53-2d1b-4b9f-b5b7-931dd243ed89" providerId="AD" clId="Web-{2FD2F9A9-6A08-8A94-7697-160BBD6B7213}" dt="2025-06-18T09:14:31.734" v="56" actId="1076"/>
        <pc:sldMkLst>
          <pc:docMk/>
          <pc:sldMk cId="3996185342" sldId="2147481490"/>
        </pc:sldMkLst>
        <pc:spChg chg="mod">
          <ac:chgData name="Divya Sudha Nadirge" userId="S::divyasudha.nadirge@ltts.com::03febd53-2d1b-4b9f-b5b7-931dd243ed89" providerId="AD" clId="Web-{2FD2F9A9-6A08-8A94-7697-160BBD6B7213}" dt="2025-06-18T09:14:29.437" v="55" actId="20577"/>
          <ac:spMkLst>
            <pc:docMk/>
            <pc:sldMk cId="3996185342" sldId="2147481490"/>
            <ac:spMk id="3" creationId="{C833017F-7AEB-B148-AA95-F1DD986E67B4}"/>
          </ac:spMkLst>
        </pc:spChg>
        <pc:picChg chg="add mod">
          <ac:chgData name="Divya Sudha Nadirge" userId="S::divyasudha.nadirge@ltts.com::03febd53-2d1b-4b9f-b5b7-931dd243ed89" providerId="AD" clId="Web-{2FD2F9A9-6A08-8A94-7697-160BBD6B7213}" dt="2025-06-18T09:14:31.734" v="56" actId="1076"/>
          <ac:picMkLst>
            <pc:docMk/>
            <pc:sldMk cId="3996185342" sldId="2147481490"/>
            <ac:picMk id="4" creationId="{C769C2C1-8969-D125-8E23-C7BCF1590B0B}"/>
          </ac:picMkLst>
        </pc:picChg>
      </pc:sldChg>
      <pc:sldChg chg="modSp">
        <pc:chgData name="Divya Sudha Nadirge" userId="S::divyasudha.nadirge@ltts.com::03febd53-2d1b-4b9f-b5b7-931dd243ed89" providerId="AD" clId="Web-{2FD2F9A9-6A08-8A94-7697-160BBD6B7213}" dt="2025-06-18T09:14:59.500" v="65" actId="20577"/>
        <pc:sldMkLst>
          <pc:docMk/>
          <pc:sldMk cId="3712181504" sldId="2147481491"/>
        </pc:sldMkLst>
        <pc:spChg chg="mod">
          <ac:chgData name="Divya Sudha Nadirge" userId="S::divyasudha.nadirge@ltts.com::03febd53-2d1b-4b9f-b5b7-931dd243ed89" providerId="AD" clId="Web-{2FD2F9A9-6A08-8A94-7697-160BBD6B7213}" dt="2025-06-18T09:14:59.500" v="65" actId="20577"/>
          <ac:spMkLst>
            <pc:docMk/>
            <pc:sldMk cId="3712181504" sldId="2147481491"/>
            <ac:spMk id="2" creationId="{FDC430CD-E840-806F-D00F-D972AB95ED30}"/>
          </ac:spMkLst>
        </pc:spChg>
        <pc:spChg chg="mod">
          <ac:chgData name="Divya Sudha Nadirge" userId="S::divyasudha.nadirge@ltts.com::03febd53-2d1b-4b9f-b5b7-931dd243ed89" providerId="AD" clId="Web-{2FD2F9A9-6A08-8A94-7697-160BBD6B7213}" dt="2025-06-18T09:14:52.875" v="61" actId="20577"/>
          <ac:spMkLst>
            <pc:docMk/>
            <pc:sldMk cId="3712181504" sldId="2147481491"/>
            <ac:spMk id="3" creationId="{DD0BC067-BF44-0274-C464-F089F0A7680E}"/>
          </ac:spMkLst>
        </pc:spChg>
      </pc:sldChg>
      <pc:sldChg chg="addSp modSp">
        <pc:chgData name="Divya Sudha Nadirge" userId="S::divyasudha.nadirge@ltts.com::03febd53-2d1b-4b9f-b5b7-931dd243ed89" providerId="AD" clId="Web-{2FD2F9A9-6A08-8A94-7697-160BBD6B7213}" dt="2025-06-18T09:21:08.131" v="179"/>
        <pc:sldMkLst>
          <pc:docMk/>
          <pc:sldMk cId="1452626736" sldId="2147481492"/>
        </pc:sldMkLst>
        <pc:spChg chg="mod">
          <ac:chgData name="Divya Sudha Nadirge" userId="S::divyasudha.nadirge@ltts.com::03febd53-2d1b-4b9f-b5b7-931dd243ed89" providerId="AD" clId="Web-{2FD2F9A9-6A08-8A94-7697-160BBD6B7213}" dt="2025-06-18T09:15:22.453" v="68" actId="20577"/>
          <ac:spMkLst>
            <pc:docMk/>
            <pc:sldMk cId="1452626736" sldId="2147481492"/>
            <ac:spMk id="2" creationId="{45FA49AE-5864-5460-A518-664B4FAC119E}"/>
          </ac:spMkLst>
        </pc:spChg>
        <pc:graphicFrameChg chg="add mod modGraphic">
          <ac:chgData name="Divya Sudha Nadirge" userId="S::divyasudha.nadirge@ltts.com::03febd53-2d1b-4b9f-b5b7-931dd243ed89" providerId="AD" clId="Web-{2FD2F9A9-6A08-8A94-7697-160BBD6B7213}" dt="2025-06-18T09:21:08.131" v="179"/>
          <ac:graphicFrameMkLst>
            <pc:docMk/>
            <pc:sldMk cId="1452626736" sldId="2147481492"/>
            <ac:graphicFrameMk id="4" creationId="{79963521-3348-50D5-C03C-B02D88E1633A}"/>
          </ac:graphicFrameMkLst>
        </pc:graphicFrameChg>
      </pc:sldChg>
      <pc:sldChg chg="modSp new">
        <pc:chgData name="Divya Sudha Nadirge" userId="S::divyasudha.nadirge@ltts.com::03febd53-2d1b-4b9f-b5b7-931dd243ed89" providerId="AD" clId="Web-{2FD2F9A9-6A08-8A94-7697-160BBD6B7213}" dt="2025-06-18T09:22:41.742" v="196" actId="20577"/>
        <pc:sldMkLst>
          <pc:docMk/>
          <pc:sldMk cId="3713932478" sldId="2147481493"/>
        </pc:sldMkLst>
        <pc:spChg chg="mod">
          <ac:chgData name="Divya Sudha Nadirge" userId="S::divyasudha.nadirge@ltts.com::03febd53-2d1b-4b9f-b5b7-931dd243ed89" providerId="AD" clId="Web-{2FD2F9A9-6A08-8A94-7697-160BBD6B7213}" dt="2025-06-18T09:22:11.960" v="188" actId="20577"/>
          <ac:spMkLst>
            <pc:docMk/>
            <pc:sldMk cId="3713932478" sldId="2147481493"/>
            <ac:spMk id="2" creationId="{80CBA818-D460-F51F-1C61-B63B7B5877FC}"/>
          </ac:spMkLst>
        </pc:spChg>
        <pc:spChg chg="mod">
          <ac:chgData name="Divya Sudha Nadirge" userId="S::divyasudha.nadirge@ltts.com::03febd53-2d1b-4b9f-b5b7-931dd243ed89" providerId="AD" clId="Web-{2FD2F9A9-6A08-8A94-7697-160BBD6B7213}" dt="2025-06-18T09:22:41.742" v="196" actId="20577"/>
          <ac:spMkLst>
            <pc:docMk/>
            <pc:sldMk cId="3713932478" sldId="2147481493"/>
            <ac:spMk id="3" creationId="{60CD24D3-7479-DD56-FE0C-752586305C39}"/>
          </ac:spMkLst>
        </pc:spChg>
      </pc:sldChg>
      <pc:sldChg chg="modSp new">
        <pc:chgData name="Divya Sudha Nadirge" userId="S::divyasudha.nadirge@ltts.com::03febd53-2d1b-4b9f-b5b7-931dd243ed89" providerId="AD" clId="Web-{2FD2F9A9-6A08-8A94-7697-160BBD6B7213}" dt="2025-06-18T09:24:44.228" v="203" actId="20577"/>
        <pc:sldMkLst>
          <pc:docMk/>
          <pc:sldMk cId="3524200142" sldId="2147481494"/>
        </pc:sldMkLst>
        <pc:spChg chg="mod">
          <ac:chgData name="Divya Sudha Nadirge" userId="S::divyasudha.nadirge@ltts.com::03febd53-2d1b-4b9f-b5b7-931dd243ed89" providerId="AD" clId="Web-{2FD2F9A9-6A08-8A94-7697-160BBD6B7213}" dt="2025-06-18T09:22:48.367" v="199" actId="20577"/>
          <ac:spMkLst>
            <pc:docMk/>
            <pc:sldMk cId="3524200142" sldId="2147481494"/>
            <ac:spMk id="2" creationId="{ABB10223-3CB3-CAC3-CC42-A2B1FE9642D4}"/>
          </ac:spMkLst>
        </pc:spChg>
        <pc:spChg chg="mod">
          <ac:chgData name="Divya Sudha Nadirge" userId="S::divyasudha.nadirge@ltts.com::03febd53-2d1b-4b9f-b5b7-931dd243ed89" providerId="AD" clId="Web-{2FD2F9A9-6A08-8A94-7697-160BBD6B7213}" dt="2025-06-18T09:24:44.228" v="203" actId="20577"/>
          <ac:spMkLst>
            <pc:docMk/>
            <pc:sldMk cId="3524200142" sldId="2147481494"/>
            <ac:spMk id="3" creationId="{B88B35CD-DF5E-7E3C-AEC0-253D557F38A3}"/>
          </ac:spMkLst>
        </pc:spChg>
      </pc:sldChg>
      <pc:sldChg chg="modSp new">
        <pc:chgData name="Divya Sudha Nadirge" userId="S::divyasudha.nadirge@ltts.com::03febd53-2d1b-4b9f-b5b7-931dd243ed89" providerId="AD" clId="Web-{2FD2F9A9-6A08-8A94-7697-160BBD6B7213}" dt="2025-06-18T09:25:58.261" v="218" actId="20577"/>
        <pc:sldMkLst>
          <pc:docMk/>
          <pc:sldMk cId="2651553760" sldId="2147481495"/>
        </pc:sldMkLst>
        <pc:spChg chg="mod">
          <ac:chgData name="Divya Sudha Nadirge" userId="S::divyasudha.nadirge@ltts.com::03febd53-2d1b-4b9f-b5b7-931dd243ed89" providerId="AD" clId="Web-{2FD2F9A9-6A08-8A94-7697-160BBD6B7213}" dt="2025-06-18T09:24:55.885" v="209" actId="20577"/>
          <ac:spMkLst>
            <pc:docMk/>
            <pc:sldMk cId="2651553760" sldId="2147481495"/>
            <ac:spMk id="2" creationId="{43C796D1-A8F8-3B66-555C-D73B7178B51F}"/>
          </ac:spMkLst>
        </pc:spChg>
        <pc:spChg chg="mod">
          <ac:chgData name="Divya Sudha Nadirge" userId="S::divyasudha.nadirge@ltts.com::03febd53-2d1b-4b9f-b5b7-931dd243ed89" providerId="AD" clId="Web-{2FD2F9A9-6A08-8A94-7697-160BBD6B7213}" dt="2025-06-18T09:25:58.261" v="218" actId="20577"/>
          <ac:spMkLst>
            <pc:docMk/>
            <pc:sldMk cId="2651553760" sldId="2147481495"/>
            <ac:spMk id="3" creationId="{DFCEF09E-B726-E9E8-FE1F-8ABBCB92C390}"/>
          </ac:spMkLst>
        </pc:spChg>
      </pc:sldChg>
      <pc:sldChg chg="addSp modSp new">
        <pc:chgData name="Divya Sudha Nadirge" userId="S::divyasudha.nadirge@ltts.com::03febd53-2d1b-4b9f-b5b7-931dd243ed89" providerId="AD" clId="Web-{2FD2F9A9-6A08-8A94-7697-160BBD6B7213}" dt="2025-06-18T09:28:19.232" v="394"/>
        <pc:sldMkLst>
          <pc:docMk/>
          <pc:sldMk cId="1858444026" sldId="2147481496"/>
        </pc:sldMkLst>
        <pc:spChg chg="mod">
          <ac:chgData name="Divya Sudha Nadirge" userId="S::divyasudha.nadirge@ltts.com::03febd53-2d1b-4b9f-b5b7-931dd243ed89" providerId="AD" clId="Web-{2FD2F9A9-6A08-8A94-7697-160BBD6B7213}" dt="2025-06-18T09:26:14.948" v="223" actId="20577"/>
          <ac:spMkLst>
            <pc:docMk/>
            <pc:sldMk cId="1858444026" sldId="2147481496"/>
            <ac:spMk id="2" creationId="{E3CC4E26-FD93-7DE4-D298-07B9D44D34EA}"/>
          </ac:spMkLst>
        </pc:spChg>
        <pc:spChg chg="mod">
          <ac:chgData name="Divya Sudha Nadirge" userId="S::divyasudha.nadirge@ltts.com::03febd53-2d1b-4b9f-b5b7-931dd243ed89" providerId="AD" clId="Web-{2FD2F9A9-6A08-8A94-7697-160BBD6B7213}" dt="2025-06-18T09:26:05.948" v="221" actId="20577"/>
          <ac:spMkLst>
            <pc:docMk/>
            <pc:sldMk cId="1858444026" sldId="2147481496"/>
            <ac:spMk id="3" creationId="{7F417330-15FF-4146-7CC3-3272385DFCC3}"/>
          </ac:spMkLst>
        </pc:spChg>
        <pc:graphicFrameChg chg="add mod modGraphic">
          <ac:chgData name="Divya Sudha Nadirge" userId="S::divyasudha.nadirge@ltts.com::03febd53-2d1b-4b9f-b5b7-931dd243ed89" providerId="AD" clId="Web-{2FD2F9A9-6A08-8A94-7697-160BBD6B7213}" dt="2025-06-18T09:28:19.232" v="394"/>
          <ac:graphicFrameMkLst>
            <pc:docMk/>
            <pc:sldMk cId="1858444026" sldId="2147481496"/>
            <ac:graphicFrameMk id="4" creationId="{DE3D2984-1055-9797-B331-BB7DB21286CD}"/>
          </ac:graphicFrameMkLst>
        </pc:graphicFrameChg>
      </pc:sldChg>
      <pc:sldChg chg="modSp new">
        <pc:chgData name="Divya Sudha Nadirge" userId="S::divyasudha.nadirge@ltts.com::03febd53-2d1b-4b9f-b5b7-931dd243ed89" providerId="AD" clId="Web-{2FD2F9A9-6A08-8A94-7697-160BBD6B7213}" dt="2025-06-18T09:32:20.117" v="402" actId="20577"/>
        <pc:sldMkLst>
          <pc:docMk/>
          <pc:sldMk cId="3955784337" sldId="2147481497"/>
        </pc:sldMkLst>
        <pc:spChg chg="mod">
          <ac:chgData name="Divya Sudha Nadirge" userId="S::divyasudha.nadirge@ltts.com::03febd53-2d1b-4b9f-b5b7-931dd243ed89" providerId="AD" clId="Web-{2FD2F9A9-6A08-8A94-7697-160BBD6B7213}" dt="2025-06-18T09:32:20.117" v="402" actId="20577"/>
          <ac:spMkLst>
            <pc:docMk/>
            <pc:sldMk cId="3955784337" sldId="2147481497"/>
            <ac:spMk id="2" creationId="{FB9E758C-A8EC-99C9-1810-A228A51E7DF2}"/>
          </ac:spMkLst>
        </pc:spChg>
        <pc:spChg chg="mod">
          <ac:chgData name="Divya Sudha Nadirge" userId="S::divyasudha.nadirge@ltts.com::03febd53-2d1b-4b9f-b5b7-931dd243ed89" providerId="AD" clId="Web-{2FD2F9A9-6A08-8A94-7697-160BBD6B7213}" dt="2025-06-18T09:32:11.179" v="399" actId="20577"/>
          <ac:spMkLst>
            <pc:docMk/>
            <pc:sldMk cId="3955784337" sldId="2147481497"/>
            <ac:spMk id="3" creationId="{F6804CA2-0428-2EB9-8D6C-6C7701995579}"/>
          </ac:spMkLst>
        </pc:spChg>
      </pc:sldChg>
    </pc:docChg>
  </pc:docChgLst>
  <pc:docChgLst>
    <pc:chgData name="Divya Sudha Nadirge" userId="S::divyasudha.nadirge@ltts.com::03febd53-2d1b-4b9f-b5b7-931dd243ed89" providerId="AD" clId="Web-{3E08638C-2DF5-ACB3-3B62-AD443B96969D}"/>
    <pc:docChg chg="addSld delSld modSld sldOrd">
      <pc:chgData name="Divya Sudha Nadirge" userId="S::divyasudha.nadirge@ltts.com::03febd53-2d1b-4b9f-b5b7-931dd243ed89" providerId="AD" clId="Web-{3E08638C-2DF5-ACB3-3B62-AD443B96969D}" dt="2025-07-08T12:05:47.612" v="596" actId="20577"/>
      <pc:docMkLst>
        <pc:docMk/>
      </pc:docMkLst>
      <pc:sldChg chg="add del">
        <pc:chgData name="Divya Sudha Nadirge" userId="S::divyasudha.nadirge@ltts.com::03febd53-2d1b-4b9f-b5b7-931dd243ed89" providerId="AD" clId="Web-{3E08638C-2DF5-ACB3-3B62-AD443B96969D}" dt="2025-07-08T11:57:26.418" v="513"/>
        <pc:sldMkLst>
          <pc:docMk/>
          <pc:sldMk cId="2327632174" sldId="304"/>
        </pc:sldMkLst>
      </pc:sldChg>
      <pc:sldChg chg="add del">
        <pc:chgData name="Divya Sudha Nadirge" userId="S::divyasudha.nadirge@ltts.com::03febd53-2d1b-4b9f-b5b7-931dd243ed89" providerId="AD" clId="Web-{3E08638C-2DF5-ACB3-3B62-AD443B96969D}" dt="2025-07-08T11:57:29.981" v="514"/>
        <pc:sldMkLst>
          <pc:docMk/>
          <pc:sldMk cId="4141191103" sldId="2147481506"/>
        </pc:sldMkLst>
      </pc:sldChg>
      <pc:sldChg chg="del">
        <pc:chgData name="Divya Sudha Nadirge" userId="S::divyasudha.nadirge@ltts.com::03febd53-2d1b-4b9f-b5b7-931dd243ed89" providerId="AD" clId="Web-{3E08638C-2DF5-ACB3-3B62-AD443B96969D}" dt="2025-07-08T11:57:34.559" v="515"/>
        <pc:sldMkLst>
          <pc:docMk/>
          <pc:sldMk cId="2979370679" sldId="2147481517"/>
        </pc:sldMkLst>
      </pc:sldChg>
      <pc:sldChg chg="del">
        <pc:chgData name="Divya Sudha Nadirge" userId="S::divyasudha.nadirge@ltts.com::03febd53-2d1b-4b9f-b5b7-931dd243ed89" providerId="AD" clId="Web-{3E08638C-2DF5-ACB3-3B62-AD443B96969D}" dt="2025-07-08T11:57:38.637" v="516"/>
        <pc:sldMkLst>
          <pc:docMk/>
          <pc:sldMk cId="2565344858" sldId="2147481535"/>
        </pc:sldMkLst>
      </pc:sldChg>
      <pc:sldChg chg="del">
        <pc:chgData name="Divya Sudha Nadirge" userId="S::divyasudha.nadirge@ltts.com::03febd53-2d1b-4b9f-b5b7-931dd243ed89" providerId="AD" clId="Web-{3E08638C-2DF5-ACB3-3B62-AD443B96969D}" dt="2025-07-08T11:57:42.246" v="517"/>
        <pc:sldMkLst>
          <pc:docMk/>
          <pc:sldMk cId="1200396328" sldId="2147481544"/>
        </pc:sldMkLst>
      </pc:sldChg>
      <pc:sldChg chg="del">
        <pc:chgData name="Divya Sudha Nadirge" userId="S::divyasudha.nadirge@ltts.com::03febd53-2d1b-4b9f-b5b7-931dd243ed89" providerId="AD" clId="Web-{3E08638C-2DF5-ACB3-3B62-AD443B96969D}" dt="2025-07-08T11:57:46.575" v="518"/>
        <pc:sldMkLst>
          <pc:docMk/>
          <pc:sldMk cId="3772262649" sldId="2147481552"/>
        </pc:sldMkLst>
      </pc:sldChg>
      <pc:sldChg chg="del">
        <pc:chgData name="Divya Sudha Nadirge" userId="S::divyasudha.nadirge@ltts.com::03febd53-2d1b-4b9f-b5b7-931dd243ed89" providerId="AD" clId="Web-{3E08638C-2DF5-ACB3-3B62-AD443B96969D}" dt="2025-07-08T11:57:51.512" v="519"/>
        <pc:sldMkLst>
          <pc:docMk/>
          <pc:sldMk cId="764650038" sldId="2147481563"/>
        </pc:sldMkLst>
      </pc:sldChg>
      <pc:sldChg chg="del">
        <pc:chgData name="Divya Sudha Nadirge" userId="S::divyasudha.nadirge@ltts.com::03febd53-2d1b-4b9f-b5b7-931dd243ed89" providerId="AD" clId="Web-{3E08638C-2DF5-ACB3-3B62-AD443B96969D}" dt="2025-07-08T11:57:52.981" v="520"/>
        <pc:sldMkLst>
          <pc:docMk/>
          <pc:sldMk cId="2371599731" sldId="2147481574"/>
        </pc:sldMkLst>
      </pc:sldChg>
      <pc:sldChg chg="ord">
        <pc:chgData name="Divya Sudha Nadirge" userId="S::divyasudha.nadirge@ltts.com::03febd53-2d1b-4b9f-b5b7-931dd243ed89" providerId="AD" clId="Web-{3E08638C-2DF5-ACB3-3B62-AD443B96969D}" dt="2025-07-08T11:23:36.468" v="244"/>
        <pc:sldMkLst>
          <pc:docMk/>
          <pc:sldMk cId="3706035306" sldId="2147481598"/>
        </pc:sldMkLst>
      </pc:sldChg>
      <pc:sldChg chg="addSp modSp new">
        <pc:chgData name="Divya Sudha Nadirge" userId="S::divyasudha.nadirge@ltts.com::03febd53-2d1b-4b9f-b5b7-931dd243ed89" providerId="AD" clId="Web-{3E08638C-2DF5-ACB3-3B62-AD443B96969D}" dt="2025-07-08T10:21:06.412" v="16" actId="1076"/>
        <pc:sldMkLst>
          <pc:docMk/>
          <pc:sldMk cId="1877311723" sldId="2147481606"/>
        </pc:sldMkLst>
        <pc:spChg chg="mod">
          <ac:chgData name="Divya Sudha Nadirge" userId="S::divyasudha.nadirge@ltts.com::03febd53-2d1b-4b9f-b5b7-931dd243ed89" providerId="AD" clId="Web-{3E08638C-2DF5-ACB3-3B62-AD443B96969D}" dt="2025-07-08T10:19:43.754" v="4" actId="20577"/>
          <ac:spMkLst>
            <pc:docMk/>
            <pc:sldMk cId="1877311723" sldId="2147481606"/>
            <ac:spMk id="2" creationId="{B51356DB-132A-BE4A-8599-42DC6BF9605A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0:21:04.177" v="15" actId="20577"/>
          <ac:spMkLst>
            <pc:docMk/>
            <pc:sldMk cId="1877311723" sldId="2147481606"/>
            <ac:spMk id="3" creationId="{019A4DA6-6C03-987C-A27D-F91D714AC637}"/>
          </ac:spMkLst>
        </pc:spChg>
        <pc:picChg chg="add mod">
          <ac:chgData name="Divya Sudha Nadirge" userId="S::divyasudha.nadirge@ltts.com::03febd53-2d1b-4b9f-b5b7-931dd243ed89" providerId="AD" clId="Web-{3E08638C-2DF5-ACB3-3B62-AD443B96969D}" dt="2025-07-08T10:21:06.412" v="16" actId="1076"/>
          <ac:picMkLst>
            <pc:docMk/>
            <pc:sldMk cId="1877311723" sldId="2147481606"/>
            <ac:picMk id="4" creationId="{C7D7FE14-54ED-77A3-71BF-CE2951EB3463}"/>
          </ac:picMkLst>
        </pc:picChg>
      </pc:sldChg>
      <pc:sldChg chg="modSp new">
        <pc:chgData name="Divya Sudha Nadirge" userId="S::divyasudha.nadirge@ltts.com::03febd53-2d1b-4b9f-b5b7-931dd243ed89" providerId="AD" clId="Web-{3E08638C-2DF5-ACB3-3B62-AD443B96969D}" dt="2025-07-08T10:21:32.115" v="21" actId="20577"/>
        <pc:sldMkLst>
          <pc:docMk/>
          <pc:sldMk cId="2090483702" sldId="2147481607"/>
        </pc:sldMkLst>
        <pc:spChg chg="mod">
          <ac:chgData name="Divya Sudha Nadirge" userId="S::divyasudha.nadirge@ltts.com::03febd53-2d1b-4b9f-b5b7-931dd243ed89" providerId="AD" clId="Web-{3E08638C-2DF5-ACB3-3B62-AD443B96969D}" dt="2025-07-08T10:21:32.115" v="21" actId="20577"/>
          <ac:spMkLst>
            <pc:docMk/>
            <pc:sldMk cId="2090483702" sldId="2147481607"/>
            <ac:spMk id="2" creationId="{C8E7CB6E-81BB-3D52-63E7-83719A085547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0:21:27.021" v="19" actId="20577"/>
          <ac:spMkLst>
            <pc:docMk/>
            <pc:sldMk cId="2090483702" sldId="2147481607"/>
            <ac:spMk id="3" creationId="{7524E843-7C56-E249-524C-E31F7426B74A}"/>
          </ac:spMkLst>
        </pc:spChg>
      </pc:sldChg>
      <pc:sldChg chg="addSp modSp new">
        <pc:chgData name="Divya Sudha Nadirge" userId="S::divyasudha.nadirge@ltts.com::03febd53-2d1b-4b9f-b5b7-931dd243ed89" providerId="AD" clId="Web-{3E08638C-2DF5-ACB3-3B62-AD443B96969D}" dt="2025-07-08T10:22:17.600" v="26" actId="20577"/>
        <pc:sldMkLst>
          <pc:docMk/>
          <pc:sldMk cId="958927088" sldId="2147481608"/>
        </pc:sldMkLst>
        <pc:spChg chg="mod">
          <ac:chgData name="Divya Sudha Nadirge" userId="S::divyasudha.nadirge@ltts.com::03febd53-2d1b-4b9f-b5b7-931dd243ed89" providerId="AD" clId="Web-{3E08638C-2DF5-ACB3-3B62-AD443B96969D}" dt="2025-07-08T10:22:04.709" v="25" actId="20577"/>
          <ac:spMkLst>
            <pc:docMk/>
            <pc:sldMk cId="958927088" sldId="2147481608"/>
            <ac:spMk id="2" creationId="{7F7252DD-DC99-8FDB-0E80-E597C240BDCC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0:22:17.600" v="26" actId="20577"/>
          <ac:spMkLst>
            <pc:docMk/>
            <pc:sldMk cId="958927088" sldId="2147481608"/>
            <ac:spMk id="3" creationId="{E7D11864-A53D-F6C6-F2A0-C1FCCAEE993C}"/>
          </ac:spMkLst>
        </pc:spChg>
        <pc:picChg chg="add mod">
          <ac:chgData name="Divya Sudha Nadirge" userId="S::divyasudha.nadirge@ltts.com::03febd53-2d1b-4b9f-b5b7-931dd243ed89" providerId="AD" clId="Web-{3E08638C-2DF5-ACB3-3B62-AD443B96969D}" dt="2025-07-08T10:21:52.490" v="23"/>
          <ac:picMkLst>
            <pc:docMk/>
            <pc:sldMk cId="958927088" sldId="2147481608"/>
            <ac:picMk id="4" creationId="{4C2A7D4C-272A-709D-11D2-BB0C978B1336}"/>
          </ac:picMkLst>
        </pc:picChg>
      </pc:sldChg>
      <pc:sldChg chg="modSp new">
        <pc:chgData name="Divya Sudha Nadirge" userId="S::divyasudha.nadirge@ltts.com::03febd53-2d1b-4b9f-b5b7-931dd243ed89" providerId="AD" clId="Web-{3E08638C-2DF5-ACB3-3B62-AD443B96969D}" dt="2025-07-08T10:22:47.319" v="31" actId="20577"/>
        <pc:sldMkLst>
          <pc:docMk/>
          <pc:sldMk cId="1659925336" sldId="2147481609"/>
        </pc:sldMkLst>
        <pc:spChg chg="mod">
          <ac:chgData name="Divya Sudha Nadirge" userId="S::divyasudha.nadirge@ltts.com::03febd53-2d1b-4b9f-b5b7-931dd243ed89" providerId="AD" clId="Web-{3E08638C-2DF5-ACB3-3B62-AD443B96969D}" dt="2025-07-08T10:22:47.319" v="31" actId="20577"/>
          <ac:spMkLst>
            <pc:docMk/>
            <pc:sldMk cId="1659925336" sldId="2147481609"/>
            <ac:spMk id="2" creationId="{96D6DAF3-8011-DA9F-2371-F7F3FE933C2F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0:22:44.069" v="29" actId="20577"/>
          <ac:spMkLst>
            <pc:docMk/>
            <pc:sldMk cId="1659925336" sldId="2147481609"/>
            <ac:spMk id="3" creationId="{CC9ED549-9FC5-449E-ED14-C0BFE95190EE}"/>
          </ac:spMkLst>
        </pc:spChg>
      </pc:sldChg>
      <pc:sldChg chg="modSp new">
        <pc:chgData name="Divya Sudha Nadirge" userId="S::divyasudha.nadirge@ltts.com::03febd53-2d1b-4b9f-b5b7-931dd243ed89" providerId="AD" clId="Web-{3E08638C-2DF5-ACB3-3B62-AD443B96969D}" dt="2025-07-08T10:24:14.649" v="54" actId="20577"/>
        <pc:sldMkLst>
          <pc:docMk/>
          <pc:sldMk cId="4063140646" sldId="2147481610"/>
        </pc:sldMkLst>
        <pc:spChg chg="mod">
          <ac:chgData name="Divya Sudha Nadirge" userId="S::divyasudha.nadirge@ltts.com::03febd53-2d1b-4b9f-b5b7-931dd243ed89" providerId="AD" clId="Web-{3E08638C-2DF5-ACB3-3B62-AD443B96969D}" dt="2025-07-08T10:23:24.148" v="34" actId="20577"/>
          <ac:spMkLst>
            <pc:docMk/>
            <pc:sldMk cId="4063140646" sldId="2147481610"/>
            <ac:spMk id="2" creationId="{11B623DB-C840-A549-6FAA-B5D7C06AC948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0:24:14.649" v="54" actId="20577"/>
          <ac:spMkLst>
            <pc:docMk/>
            <pc:sldMk cId="4063140646" sldId="2147481610"/>
            <ac:spMk id="3" creationId="{A0A1B0D3-6F78-3ACD-6978-E204D0A3103D}"/>
          </ac:spMkLst>
        </pc:spChg>
      </pc:sldChg>
      <pc:sldChg chg="modSp new">
        <pc:chgData name="Divya Sudha Nadirge" userId="S::divyasudha.nadirge@ltts.com::03febd53-2d1b-4b9f-b5b7-931dd243ed89" providerId="AD" clId="Web-{3E08638C-2DF5-ACB3-3B62-AD443B96969D}" dt="2025-07-08T10:24:45.384" v="60" actId="20577"/>
        <pc:sldMkLst>
          <pc:docMk/>
          <pc:sldMk cId="1405817350" sldId="2147481611"/>
        </pc:sldMkLst>
        <pc:spChg chg="mod">
          <ac:chgData name="Divya Sudha Nadirge" userId="S::divyasudha.nadirge@ltts.com::03febd53-2d1b-4b9f-b5b7-931dd243ed89" providerId="AD" clId="Web-{3E08638C-2DF5-ACB3-3B62-AD443B96969D}" dt="2025-07-08T10:24:45.384" v="60" actId="20577"/>
          <ac:spMkLst>
            <pc:docMk/>
            <pc:sldMk cId="1405817350" sldId="2147481611"/>
            <ac:spMk id="2" creationId="{69F04DC7-2501-3BF5-8F60-7BA9789F14E1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0:24:42.009" v="58" actId="20577"/>
          <ac:spMkLst>
            <pc:docMk/>
            <pc:sldMk cId="1405817350" sldId="2147481611"/>
            <ac:spMk id="3" creationId="{CB1713FA-4010-90B2-7F45-13027E6BEA05}"/>
          </ac:spMkLst>
        </pc:spChg>
      </pc:sldChg>
      <pc:sldChg chg="add del replId">
        <pc:chgData name="Divya Sudha Nadirge" userId="S::divyasudha.nadirge@ltts.com::03febd53-2d1b-4b9f-b5b7-931dd243ed89" providerId="AD" clId="Web-{3E08638C-2DF5-ACB3-3B62-AD443B96969D}" dt="2025-07-08T10:25:07.150" v="63"/>
        <pc:sldMkLst>
          <pc:docMk/>
          <pc:sldMk cId="1071418011" sldId="2147481612"/>
        </pc:sldMkLst>
      </pc:sldChg>
      <pc:sldChg chg="addSp delSp modSp new">
        <pc:chgData name="Divya Sudha Nadirge" userId="S::divyasudha.nadirge@ltts.com::03febd53-2d1b-4b9f-b5b7-931dd243ed89" providerId="AD" clId="Web-{3E08638C-2DF5-ACB3-3B62-AD443B96969D}" dt="2025-07-08T10:25:26.572" v="69" actId="1076"/>
        <pc:sldMkLst>
          <pc:docMk/>
          <pc:sldMk cId="2484298916" sldId="2147481613"/>
        </pc:sldMkLst>
        <pc:spChg chg="mod">
          <ac:chgData name="Divya Sudha Nadirge" userId="S::divyasudha.nadirge@ltts.com::03febd53-2d1b-4b9f-b5b7-931dd243ed89" providerId="AD" clId="Web-{3E08638C-2DF5-ACB3-3B62-AD443B96969D}" dt="2025-07-08T10:25:18.400" v="66" actId="20577"/>
          <ac:spMkLst>
            <pc:docMk/>
            <pc:sldMk cId="2484298916" sldId="2147481613"/>
            <ac:spMk id="2" creationId="{32BE8638-FDE3-2018-557D-413E56096714}"/>
          </ac:spMkLst>
        </pc:spChg>
        <pc:spChg chg="del">
          <ac:chgData name="Divya Sudha Nadirge" userId="S::divyasudha.nadirge@ltts.com::03febd53-2d1b-4b9f-b5b7-931dd243ed89" providerId="AD" clId="Web-{3E08638C-2DF5-ACB3-3B62-AD443B96969D}" dt="2025-07-08T10:25:24.900" v="68"/>
          <ac:spMkLst>
            <pc:docMk/>
            <pc:sldMk cId="2484298916" sldId="2147481613"/>
            <ac:spMk id="3" creationId="{EA5F2D6B-8CF1-33FA-213E-14529F293C3A}"/>
          </ac:spMkLst>
        </pc:spChg>
        <pc:picChg chg="add mod">
          <ac:chgData name="Divya Sudha Nadirge" userId="S::divyasudha.nadirge@ltts.com::03febd53-2d1b-4b9f-b5b7-931dd243ed89" providerId="AD" clId="Web-{3E08638C-2DF5-ACB3-3B62-AD443B96969D}" dt="2025-07-08T10:25:26.572" v="69" actId="1076"/>
          <ac:picMkLst>
            <pc:docMk/>
            <pc:sldMk cId="2484298916" sldId="2147481613"/>
            <ac:picMk id="4" creationId="{874114BB-DC89-379E-59F9-4DBFBCC13215}"/>
          </ac:picMkLst>
        </pc:picChg>
      </pc:sldChg>
      <pc:sldChg chg="addSp modSp new">
        <pc:chgData name="Divya Sudha Nadirge" userId="S::divyasudha.nadirge@ltts.com::03febd53-2d1b-4b9f-b5b7-931dd243ed89" providerId="AD" clId="Web-{3E08638C-2DF5-ACB3-3B62-AD443B96969D}" dt="2025-07-08T11:10:34.535" v="86" actId="20577"/>
        <pc:sldMkLst>
          <pc:docMk/>
          <pc:sldMk cId="1148340725" sldId="2147481614"/>
        </pc:sldMkLst>
        <pc:spChg chg="add mod">
          <ac:chgData name="Divya Sudha Nadirge" userId="S::divyasudha.nadirge@ltts.com::03febd53-2d1b-4b9f-b5b7-931dd243ed89" providerId="AD" clId="Web-{3E08638C-2DF5-ACB3-3B62-AD443B96969D}" dt="2025-07-08T11:10:34.535" v="86" actId="20577"/>
          <ac:spMkLst>
            <pc:docMk/>
            <pc:sldMk cId="1148340725" sldId="2147481614"/>
            <ac:spMk id="2" creationId="{FCEBCED1-D455-30BF-A5A3-4B52270B93A5}"/>
          </ac:spMkLst>
        </pc:spChg>
      </pc:sldChg>
      <pc:sldChg chg="addSp modSp new ord">
        <pc:chgData name="Divya Sudha Nadirge" userId="S::divyasudha.nadirge@ltts.com::03febd53-2d1b-4b9f-b5b7-931dd243ed89" providerId="AD" clId="Web-{3E08638C-2DF5-ACB3-3B62-AD443B96969D}" dt="2025-07-08T11:11:28.895" v="96" actId="1076"/>
        <pc:sldMkLst>
          <pc:docMk/>
          <pc:sldMk cId="1982717979" sldId="2147481615"/>
        </pc:sldMkLst>
        <pc:spChg chg="mod">
          <ac:chgData name="Divya Sudha Nadirge" userId="S::divyasudha.nadirge@ltts.com::03febd53-2d1b-4b9f-b5b7-931dd243ed89" providerId="AD" clId="Web-{3E08638C-2DF5-ACB3-3B62-AD443B96969D}" dt="2025-07-08T11:11:19.333" v="92" actId="20577"/>
          <ac:spMkLst>
            <pc:docMk/>
            <pc:sldMk cId="1982717979" sldId="2147481615"/>
            <ac:spMk id="2" creationId="{A684E197-C640-569B-CF28-E8B6B1331700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1:11:05.567" v="89" actId="20577"/>
          <ac:spMkLst>
            <pc:docMk/>
            <pc:sldMk cId="1982717979" sldId="2147481615"/>
            <ac:spMk id="3" creationId="{48CA55BD-A8D4-D86D-EF41-5C2ED92E8D3F}"/>
          </ac:spMkLst>
        </pc:spChg>
        <pc:picChg chg="add mod">
          <ac:chgData name="Divya Sudha Nadirge" userId="S::divyasudha.nadirge@ltts.com::03febd53-2d1b-4b9f-b5b7-931dd243ed89" providerId="AD" clId="Web-{3E08638C-2DF5-ACB3-3B62-AD443B96969D}" dt="2025-07-08T11:11:28.895" v="96" actId="1076"/>
          <ac:picMkLst>
            <pc:docMk/>
            <pc:sldMk cId="1982717979" sldId="2147481615"/>
            <ac:picMk id="4" creationId="{DE73E9E5-5925-B96B-6EFB-B5FB3A32DE61}"/>
          </ac:picMkLst>
        </pc:picChg>
      </pc:sldChg>
      <pc:sldChg chg="modSp new">
        <pc:chgData name="Divya Sudha Nadirge" userId="S::divyasudha.nadirge@ltts.com::03febd53-2d1b-4b9f-b5b7-931dd243ed89" providerId="AD" clId="Web-{3E08638C-2DF5-ACB3-3B62-AD443B96969D}" dt="2025-07-08T11:12:13.662" v="108" actId="20577"/>
        <pc:sldMkLst>
          <pc:docMk/>
          <pc:sldMk cId="3016273984" sldId="2147481616"/>
        </pc:sldMkLst>
        <pc:spChg chg="mod">
          <ac:chgData name="Divya Sudha Nadirge" userId="S::divyasudha.nadirge@ltts.com::03febd53-2d1b-4b9f-b5b7-931dd243ed89" providerId="AD" clId="Web-{3E08638C-2DF5-ACB3-3B62-AD443B96969D}" dt="2025-07-08T11:12:13.662" v="108" actId="20577"/>
          <ac:spMkLst>
            <pc:docMk/>
            <pc:sldMk cId="3016273984" sldId="2147481616"/>
            <ac:spMk id="2" creationId="{185494CE-4008-5FF0-9253-75400B57F097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1:12:08.927" v="106" actId="20577"/>
          <ac:spMkLst>
            <pc:docMk/>
            <pc:sldMk cId="3016273984" sldId="2147481616"/>
            <ac:spMk id="3" creationId="{459C8E93-30C8-0374-9308-B8A5F245AAF7}"/>
          </ac:spMkLst>
        </pc:spChg>
      </pc:sldChg>
      <pc:sldChg chg="modSp new">
        <pc:chgData name="Divya Sudha Nadirge" userId="S::divyasudha.nadirge@ltts.com::03febd53-2d1b-4b9f-b5b7-931dd243ed89" providerId="AD" clId="Web-{3E08638C-2DF5-ACB3-3B62-AD443B96969D}" dt="2025-07-08T11:13:07.569" v="125" actId="20577"/>
        <pc:sldMkLst>
          <pc:docMk/>
          <pc:sldMk cId="1137375883" sldId="2147481617"/>
        </pc:sldMkLst>
        <pc:spChg chg="mod">
          <ac:chgData name="Divya Sudha Nadirge" userId="S::divyasudha.nadirge@ltts.com::03febd53-2d1b-4b9f-b5b7-931dd243ed89" providerId="AD" clId="Web-{3E08638C-2DF5-ACB3-3B62-AD443B96969D}" dt="2025-07-08T11:12:55.772" v="122" actId="20577"/>
          <ac:spMkLst>
            <pc:docMk/>
            <pc:sldMk cId="1137375883" sldId="2147481617"/>
            <ac:spMk id="2" creationId="{D3A81101-D00B-D25E-6B64-6F66F058D355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1:13:07.569" v="125" actId="20577"/>
          <ac:spMkLst>
            <pc:docMk/>
            <pc:sldMk cId="1137375883" sldId="2147481617"/>
            <ac:spMk id="3" creationId="{4ED25581-FAAE-3C4E-C2E2-0D3D895B0846}"/>
          </ac:spMkLst>
        </pc:spChg>
      </pc:sldChg>
      <pc:sldChg chg="modSp new">
        <pc:chgData name="Divya Sudha Nadirge" userId="S::divyasudha.nadirge@ltts.com::03febd53-2d1b-4b9f-b5b7-931dd243ed89" providerId="AD" clId="Web-{3E08638C-2DF5-ACB3-3B62-AD443B96969D}" dt="2025-07-08T11:14:08.038" v="139" actId="20577"/>
        <pc:sldMkLst>
          <pc:docMk/>
          <pc:sldMk cId="2223956618" sldId="2147481618"/>
        </pc:sldMkLst>
        <pc:spChg chg="mod">
          <ac:chgData name="Divya Sudha Nadirge" userId="S::divyasudha.nadirge@ltts.com::03febd53-2d1b-4b9f-b5b7-931dd243ed89" providerId="AD" clId="Web-{3E08638C-2DF5-ACB3-3B62-AD443B96969D}" dt="2025-07-08T11:13:41.241" v="131" actId="20577"/>
          <ac:spMkLst>
            <pc:docMk/>
            <pc:sldMk cId="2223956618" sldId="2147481618"/>
            <ac:spMk id="2" creationId="{79938D26-4263-59BF-71BA-363D3A26539D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1:14:08.038" v="139" actId="20577"/>
          <ac:spMkLst>
            <pc:docMk/>
            <pc:sldMk cId="2223956618" sldId="2147481618"/>
            <ac:spMk id="3" creationId="{9AD21B51-3526-49CF-7697-A134C0ED2A05}"/>
          </ac:spMkLst>
        </pc:spChg>
      </pc:sldChg>
      <pc:sldChg chg="modSp new">
        <pc:chgData name="Divya Sudha Nadirge" userId="S::divyasudha.nadirge@ltts.com::03febd53-2d1b-4b9f-b5b7-931dd243ed89" providerId="AD" clId="Web-{3E08638C-2DF5-ACB3-3B62-AD443B96969D}" dt="2025-07-08T11:15:04.883" v="141" actId="20577"/>
        <pc:sldMkLst>
          <pc:docMk/>
          <pc:sldMk cId="2035418605" sldId="2147481619"/>
        </pc:sldMkLst>
        <pc:spChg chg="mod">
          <ac:chgData name="Divya Sudha Nadirge" userId="S::divyasudha.nadirge@ltts.com::03febd53-2d1b-4b9f-b5b7-931dd243ed89" providerId="AD" clId="Web-{3E08638C-2DF5-ACB3-3B62-AD443B96969D}" dt="2025-07-08T11:14:02.241" v="138" actId="20577"/>
          <ac:spMkLst>
            <pc:docMk/>
            <pc:sldMk cId="2035418605" sldId="2147481619"/>
            <ac:spMk id="2" creationId="{DA13AA1D-A637-E287-7BEC-358DA9795D2D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1:15:04.883" v="141" actId="20577"/>
          <ac:spMkLst>
            <pc:docMk/>
            <pc:sldMk cId="2035418605" sldId="2147481619"/>
            <ac:spMk id="3" creationId="{C81680AE-1919-8CB9-7A4B-7F226BF9C4F8}"/>
          </ac:spMkLst>
        </pc:spChg>
      </pc:sldChg>
      <pc:sldChg chg="addSp modSp new ord">
        <pc:chgData name="Divya Sudha Nadirge" userId="S::divyasudha.nadirge@ltts.com::03febd53-2d1b-4b9f-b5b7-931dd243ed89" providerId="AD" clId="Web-{3E08638C-2DF5-ACB3-3B62-AD443B96969D}" dt="2025-07-08T11:53:22.868" v="466"/>
        <pc:sldMkLst>
          <pc:docMk/>
          <pc:sldMk cId="2655130127" sldId="2147481620"/>
        </pc:sldMkLst>
        <pc:spChg chg="add mod">
          <ac:chgData name="Divya Sudha Nadirge" userId="S::divyasudha.nadirge@ltts.com::03febd53-2d1b-4b9f-b5b7-931dd243ed89" providerId="AD" clId="Web-{3E08638C-2DF5-ACB3-3B62-AD443B96969D}" dt="2025-07-08T11:15:52.977" v="152" actId="20577"/>
          <ac:spMkLst>
            <pc:docMk/>
            <pc:sldMk cId="2655130127" sldId="2147481620"/>
            <ac:spMk id="2" creationId="{4F1A3186-2075-3609-779B-13213AA7CA2D}"/>
          </ac:spMkLst>
        </pc:spChg>
      </pc:sldChg>
      <pc:sldChg chg="new del ord">
        <pc:chgData name="Divya Sudha Nadirge" userId="S::divyasudha.nadirge@ltts.com::03febd53-2d1b-4b9f-b5b7-931dd243ed89" providerId="AD" clId="Web-{3E08638C-2DF5-ACB3-3B62-AD443B96969D}" dt="2025-07-08T11:16:12.134" v="155"/>
        <pc:sldMkLst>
          <pc:docMk/>
          <pc:sldMk cId="2479191553" sldId="2147481621"/>
        </pc:sldMkLst>
      </pc:sldChg>
      <pc:sldChg chg="modSp new ord">
        <pc:chgData name="Divya Sudha Nadirge" userId="S::divyasudha.nadirge@ltts.com::03febd53-2d1b-4b9f-b5b7-931dd243ed89" providerId="AD" clId="Web-{3E08638C-2DF5-ACB3-3B62-AD443B96969D}" dt="2025-07-08T11:16:49.087" v="162" actId="20577"/>
        <pc:sldMkLst>
          <pc:docMk/>
          <pc:sldMk cId="2911902221" sldId="2147481621"/>
        </pc:sldMkLst>
        <pc:spChg chg="mod">
          <ac:chgData name="Divya Sudha Nadirge" userId="S::divyasudha.nadirge@ltts.com::03febd53-2d1b-4b9f-b5b7-931dd243ed89" providerId="AD" clId="Web-{3E08638C-2DF5-ACB3-3B62-AD443B96969D}" dt="2025-07-08T11:16:49.087" v="162" actId="20577"/>
          <ac:spMkLst>
            <pc:docMk/>
            <pc:sldMk cId="2911902221" sldId="2147481621"/>
            <ac:spMk id="2" creationId="{30880CE6-D1F1-4EFD-85E7-18F8F72EBEBD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1:16:41.728" v="159" actId="20577"/>
          <ac:spMkLst>
            <pc:docMk/>
            <pc:sldMk cId="2911902221" sldId="2147481621"/>
            <ac:spMk id="3" creationId="{B8D26D6D-B32B-3259-AF98-16DFFC432E8D}"/>
          </ac:spMkLst>
        </pc:spChg>
      </pc:sldChg>
      <pc:sldChg chg="modSp new">
        <pc:chgData name="Divya Sudha Nadirge" userId="S::divyasudha.nadirge@ltts.com::03febd53-2d1b-4b9f-b5b7-931dd243ed89" providerId="AD" clId="Web-{3E08638C-2DF5-ACB3-3B62-AD443B96969D}" dt="2025-07-08T11:17:53.729" v="178" actId="20577"/>
        <pc:sldMkLst>
          <pc:docMk/>
          <pc:sldMk cId="1043312924" sldId="2147481622"/>
        </pc:sldMkLst>
        <pc:spChg chg="mod">
          <ac:chgData name="Divya Sudha Nadirge" userId="S::divyasudha.nadirge@ltts.com::03febd53-2d1b-4b9f-b5b7-931dd243ed89" providerId="AD" clId="Web-{3E08638C-2DF5-ACB3-3B62-AD443B96969D}" dt="2025-07-08T11:17:53.729" v="178" actId="20577"/>
          <ac:spMkLst>
            <pc:docMk/>
            <pc:sldMk cId="1043312924" sldId="2147481622"/>
            <ac:spMk id="2" creationId="{9DBCCC92-D1FA-86F6-4628-8137405837E8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1:17:42.682" v="175" actId="20577"/>
          <ac:spMkLst>
            <pc:docMk/>
            <pc:sldMk cId="1043312924" sldId="2147481622"/>
            <ac:spMk id="3" creationId="{8E22B49B-4AA7-E6D0-5123-068CC3E496A9}"/>
          </ac:spMkLst>
        </pc:spChg>
      </pc:sldChg>
      <pc:sldChg chg="modSp new">
        <pc:chgData name="Divya Sudha Nadirge" userId="S::divyasudha.nadirge@ltts.com::03febd53-2d1b-4b9f-b5b7-931dd243ed89" providerId="AD" clId="Web-{3E08638C-2DF5-ACB3-3B62-AD443B96969D}" dt="2025-07-08T11:18:26.182" v="188" actId="20577"/>
        <pc:sldMkLst>
          <pc:docMk/>
          <pc:sldMk cId="3608584230" sldId="2147481623"/>
        </pc:sldMkLst>
        <pc:spChg chg="mod">
          <ac:chgData name="Divya Sudha Nadirge" userId="S::divyasudha.nadirge@ltts.com::03febd53-2d1b-4b9f-b5b7-931dd243ed89" providerId="AD" clId="Web-{3E08638C-2DF5-ACB3-3B62-AD443B96969D}" dt="2025-07-08T11:18:26.182" v="188" actId="20577"/>
          <ac:spMkLst>
            <pc:docMk/>
            <pc:sldMk cId="3608584230" sldId="2147481623"/>
            <ac:spMk id="2" creationId="{43EE832A-8DC6-6738-45ED-109BC8F8A607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1:18:23.557" v="186" actId="20577"/>
          <ac:spMkLst>
            <pc:docMk/>
            <pc:sldMk cId="3608584230" sldId="2147481623"/>
            <ac:spMk id="3" creationId="{8377C3D1-A7D6-2B65-2157-43C6057F6147}"/>
          </ac:spMkLst>
        </pc:spChg>
      </pc:sldChg>
      <pc:sldChg chg="modSp new">
        <pc:chgData name="Divya Sudha Nadirge" userId="S::divyasudha.nadirge@ltts.com::03febd53-2d1b-4b9f-b5b7-931dd243ed89" providerId="AD" clId="Web-{3E08638C-2DF5-ACB3-3B62-AD443B96969D}" dt="2025-07-08T11:19:11.230" v="201" actId="20577"/>
        <pc:sldMkLst>
          <pc:docMk/>
          <pc:sldMk cId="3888375017" sldId="2147481624"/>
        </pc:sldMkLst>
        <pc:spChg chg="mod">
          <ac:chgData name="Divya Sudha Nadirge" userId="S::divyasudha.nadirge@ltts.com::03febd53-2d1b-4b9f-b5b7-931dd243ed89" providerId="AD" clId="Web-{3E08638C-2DF5-ACB3-3B62-AD443B96969D}" dt="2025-07-08T11:19:11.230" v="201" actId="20577"/>
          <ac:spMkLst>
            <pc:docMk/>
            <pc:sldMk cId="3888375017" sldId="2147481624"/>
            <ac:spMk id="2" creationId="{62C0C2CE-A913-3428-A6A7-A923778204A2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1:19:08.136" v="199" actId="20577"/>
          <ac:spMkLst>
            <pc:docMk/>
            <pc:sldMk cId="3888375017" sldId="2147481624"/>
            <ac:spMk id="3" creationId="{BA535FAD-3DA9-83E4-7D71-9B630074BB90}"/>
          </ac:spMkLst>
        </pc:spChg>
      </pc:sldChg>
      <pc:sldChg chg="modSp new">
        <pc:chgData name="Divya Sudha Nadirge" userId="S::divyasudha.nadirge@ltts.com::03febd53-2d1b-4b9f-b5b7-931dd243ed89" providerId="AD" clId="Web-{3E08638C-2DF5-ACB3-3B62-AD443B96969D}" dt="2025-07-08T11:19:58.340" v="211" actId="20577"/>
        <pc:sldMkLst>
          <pc:docMk/>
          <pc:sldMk cId="2238117337" sldId="2147481625"/>
        </pc:sldMkLst>
        <pc:spChg chg="mod">
          <ac:chgData name="Divya Sudha Nadirge" userId="S::divyasudha.nadirge@ltts.com::03febd53-2d1b-4b9f-b5b7-931dd243ed89" providerId="AD" clId="Web-{3E08638C-2DF5-ACB3-3B62-AD443B96969D}" dt="2025-07-08T11:19:44.246" v="209" actId="20577"/>
          <ac:spMkLst>
            <pc:docMk/>
            <pc:sldMk cId="2238117337" sldId="2147481625"/>
            <ac:spMk id="2" creationId="{23324D9F-FB55-03CB-AB3F-802D35F63E0E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1:19:58.340" v="211" actId="20577"/>
          <ac:spMkLst>
            <pc:docMk/>
            <pc:sldMk cId="2238117337" sldId="2147481625"/>
            <ac:spMk id="3" creationId="{968AA8CB-FB1B-7A91-D23B-2C90583EE24A}"/>
          </ac:spMkLst>
        </pc:spChg>
      </pc:sldChg>
      <pc:sldChg chg="modSp new">
        <pc:chgData name="Divya Sudha Nadirge" userId="S::divyasudha.nadirge@ltts.com::03febd53-2d1b-4b9f-b5b7-931dd243ed89" providerId="AD" clId="Web-{3E08638C-2DF5-ACB3-3B62-AD443B96969D}" dt="2025-07-08T11:20:29.622" v="217" actId="20577"/>
        <pc:sldMkLst>
          <pc:docMk/>
          <pc:sldMk cId="1009418581" sldId="2147481626"/>
        </pc:sldMkLst>
        <pc:spChg chg="mod">
          <ac:chgData name="Divya Sudha Nadirge" userId="S::divyasudha.nadirge@ltts.com::03febd53-2d1b-4b9f-b5b7-931dd243ed89" providerId="AD" clId="Web-{3E08638C-2DF5-ACB3-3B62-AD443B96969D}" dt="2025-07-08T11:20:29.622" v="217" actId="20577"/>
          <ac:spMkLst>
            <pc:docMk/>
            <pc:sldMk cId="1009418581" sldId="2147481626"/>
            <ac:spMk id="2" creationId="{168E99FC-D45D-599C-1BC5-2F187A1A333B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1:20:25.762" v="215" actId="20577"/>
          <ac:spMkLst>
            <pc:docMk/>
            <pc:sldMk cId="1009418581" sldId="2147481626"/>
            <ac:spMk id="3" creationId="{D57BE50F-0FB3-FC68-2DBB-1E203BBC4D2D}"/>
          </ac:spMkLst>
        </pc:spChg>
      </pc:sldChg>
      <pc:sldChg chg="addSp delSp modSp new mod modClrScheme chgLayout">
        <pc:chgData name="Divya Sudha Nadirge" userId="S::divyasudha.nadirge@ltts.com::03febd53-2d1b-4b9f-b5b7-931dd243ed89" providerId="AD" clId="Web-{3E08638C-2DF5-ACB3-3B62-AD443B96969D}" dt="2025-07-08T11:23:19.968" v="239" actId="20577"/>
        <pc:sldMkLst>
          <pc:docMk/>
          <pc:sldMk cId="3573286902" sldId="2147481627"/>
        </pc:sldMkLst>
        <pc:spChg chg="del">
          <ac:chgData name="Divya Sudha Nadirge" userId="S::divyasudha.nadirge@ltts.com::03febd53-2d1b-4b9f-b5b7-931dd243ed89" providerId="AD" clId="Web-{3E08638C-2DF5-ACB3-3B62-AD443B96969D}" dt="2025-07-08T11:21:30.107" v="226"/>
          <ac:spMkLst>
            <pc:docMk/>
            <pc:sldMk cId="3573286902" sldId="2147481627"/>
            <ac:spMk id="2" creationId="{2A0FD952-0BDC-D3B1-264E-6B5FC0FF081B}"/>
          </ac:spMkLst>
        </pc:spChg>
        <pc:spChg chg="mod ord">
          <ac:chgData name="Divya Sudha Nadirge" userId="S::divyasudha.nadirge@ltts.com::03febd53-2d1b-4b9f-b5b7-931dd243ed89" providerId="AD" clId="Web-{3E08638C-2DF5-ACB3-3B62-AD443B96969D}" dt="2025-07-08T11:23:19.968" v="239" actId="20577"/>
          <ac:spMkLst>
            <pc:docMk/>
            <pc:sldMk cId="3573286902" sldId="2147481627"/>
            <ac:spMk id="3" creationId="{75AF0BE6-8BBC-3D86-FAB4-2714391FE144}"/>
          </ac:spMkLst>
        </pc:spChg>
        <pc:spChg chg="add mod">
          <ac:chgData name="Divya Sudha Nadirge" userId="S::divyasudha.nadirge@ltts.com::03febd53-2d1b-4b9f-b5b7-931dd243ed89" providerId="AD" clId="Web-{3E08638C-2DF5-ACB3-3B62-AD443B96969D}" dt="2025-07-08T11:22:02.732" v="234"/>
          <ac:spMkLst>
            <pc:docMk/>
            <pc:sldMk cId="3573286902" sldId="2147481627"/>
            <ac:spMk id="9" creationId="{3571F6D3-DD6C-377B-2957-E3722DF09C42}"/>
          </ac:spMkLst>
        </pc:spChg>
        <pc:picChg chg="add mod">
          <ac:chgData name="Divya Sudha Nadirge" userId="S::divyasudha.nadirge@ltts.com::03febd53-2d1b-4b9f-b5b7-931dd243ed89" providerId="AD" clId="Web-{3E08638C-2DF5-ACB3-3B62-AD443B96969D}" dt="2025-07-08T11:21:59.107" v="233" actId="14100"/>
          <ac:picMkLst>
            <pc:docMk/>
            <pc:sldMk cId="3573286902" sldId="2147481627"/>
            <ac:picMk id="4" creationId="{19E76356-052A-2509-DE75-BE66B88BA103}"/>
          </ac:picMkLst>
        </pc:picChg>
      </pc:sldChg>
      <pc:sldChg chg="new del">
        <pc:chgData name="Divya Sudha Nadirge" userId="S::divyasudha.nadirge@ltts.com::03febd53-2d1b-4b9f-b5b7-931dd243ed89" providerId="AD" clId="Web-{3E08638C-2DF5-ACB3-3B62-AD443B96969D}" dt="2025-07-08T11:23:29.530" v="241"/>
        <pc:sldMkLst>
          <pc:docMk/>
          <pc:sldMk cId="2270970463" sldId="2147481628"/>
        </pc:sldMkLst>
      </pc:sldChg>
      <pc:sldChg chg="modSp new ord">
        <pc:chgData name="Divya Sudha Nadirge" userId="S::divyasudha.nadirge@ltts.com::03febd53-2d1b-4b9f-b5b7-931dd243ed89" providerId="AD" clId="Web-{3E08638C-2DF5-ACB3-3B62-AD443B96969D}" dt="2025-07-08T11:25:15.782" v="260" actId="14100"/>
        <pc:sldMkLst>
          <pc:docMk/>
          <pc:sldMk cId="2943598927" sldId="2147481628"/>
        </pc:sldMkLst>
        <pc:spChg chg="mod">
          <ac:chgData name="Divya Sudha Nadirge" userId="S::divyasudha.nadirge@ltts.com::03febd53-2d1b-4b9f-b5b7-931dd243ed89" providerId="AD" clId="Web-{3E08638C-2DF5-ACB3-3B62-AD443B96969D}" dt="2025-07-08T11:25:15.782" v="260" actId="14100"/>
          <ac:spMkLst>
            <pc:docMk/>
            <pc:sldMk cId="2943598927" sldId="2147481628"/>
            <ac:spMk id="3" creationId="{6A7E4D05-F876-494D-42C3-F3F8FA28843B}"/>
          </ac:spMkLst>
        </pc:spChg>
      </pc:sldChg>
      <pc:sldChg chg="modSp new">
        <pc:chgData name="Divya Sudha Nadirge" userId="S::divyasudha.nadirge@ltts.com::03febd53-2d1b-4b9f-b5b7-931dd243ed89" providerId="AD" clId="Web-{3E08638C-2DF5-ACB3-3B62-AD443B96969D}" dt="2025-07-08T11:25:42.095" v="268" actId="20577"/>
        <pc:sldMkLst>
          <pc:docMk/>
          <pc:sldMk cId="1354408240" sldId="2147481629"/>
        </pc:sldMkLst>
        <pc:spChg chg="mod">
          <ac:chgData name="Divya Sudha Nadirge" userId="S::divyasudha.nadirge@ltts.com::03febd53-2d1b-4b9f-b5b7-931dd243ed89" providerId="AD" clId="Web-{3E08638C-2DF5-ACB3-3B62-AD443B96969D}" dt="2025-07-08T11:25:35.688" v="266" actId="20577"/>
          <ac:spMkLst>
            <pc:docMk/>
            <pc:sldMk cId="1354408240" sldId="2147481629"/>
            <ac:spMk id="2" creationId="{BA3DC8B8-451B-1782-1C72-254AAE058CBD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1:25:42.095" v="268" actId="20577"/>
          <ac:spMkLst>
            <pc:docMk/>
            <pc:sldMk cId="1354408240" sldId="2147481629"/>
            <ac:spMk id="3" creationId="{E4DD424C-DDC3-6048-DE4F-D3A0B0D12F9E}"/>
          </ac:spMkLst>
        </pc:spChg>
      </pc:sldChg>
      <pc:sldChg chg="addSp modSp new">
        <pc:chgData name="Divya Sudha Nadirge" userId="S::divyasudha.nadirge@ltts.com::03febd53-2d1b-4b9f-b5b7-931dd243ed89" providerId="AD" clId="Web-{3E08638C-2DF5-ACB3-3B62-AD443B96969D}" dt="2025-07-08T11:29:00.644" v="283" actId="20577"/>
        <pc:sldMkLst>
          <pc:docMk/>
          <pc:sldMk cId="2560137606" sldId="2147481630"/>
        </pc:sldMkLst>
        <pc:spChg chg="add mod">
          <ac:chgData name="Divya Sudha Nadirge" userId="S::divyasudha.nadirge@ltts.com::03febd53-2d1b-4b9f-b5b7-931dd243ed89" providerId="AD" clId="Web-{3E08638C-2DF5-ACB3-3B62-AD443B96969D}" dt="2025-07-08T11:29:00.644" v="283" actId="20577"/>
          <ac:spMkLst>
            <pc:docMk/>
            <pc:sldMk cId="2560137606" sldId="2147481630"/>
            <ac:spMk id="2" creationId="{973E7216-F7C7-D54F-4B2A-19DD36769EB2}"/>
          </ac:spMkLst>
        </pc:spChg>
      </pc:sldChg>
      <pc:sldChg chg="modSp new ord">
        <pc:chgData name="Divya Sudha Nadirge" userId="S::divyasudha.nadirge@ltts.com::03febd53-2d1b-4b9f-b5b7-931dd243ed89" providerId="AD" clId="Web-{3E08638C-2DF5-ACB3-3B62-AD443B96969D}" dt="2025-07-08T11:39:03.450" v="287" actId="20577"/>
        <pc:sldMkLst>
          <pc:docMk/>
          <pc:sldMk cId="159752632" sldId="2147481631"/>
        </pc:sldMkLst>
        <pc:spChg chg="mod">
          <ac:chgData name="Divya Sudha Nadirge" userId="S::divyasudha.nadirge@ltts.com::03febd53-2d1b-4b9f-b5b7-931dd243ed89" providerId="AD" clId="Web-{3E08638C-2DF5-ACB3-3B62-AD443B96969D}" dt="2025-07-08T11:39:03.450" v="287" actId="20577"/>
          <ac:spMkLst>
            <pc:docMk/>
            <pc:sldMk cId="159752632" sldId="2147481631"/>
            <ac:spMk id="2" creationId="{AC43469B-4F56-EDB3-715F-6E15CFBE8158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1:38:55.418" v="284" actId="20577"/>
          <ac:spMkLst>
            <pc:docMk/>
            <pc:sldMk cId="159752632" sldId="2147481631"/>
            <ac:spMk id="3" creationId="{A265E477-2C96-D4B2-D8C2-305741935935}"/>
          </ac:spMkLst>
        </pc:spChg>
      </pc:sldChg>
      <pc:sldChg chg="addSp modSp new">
        <pc:chgData name="Divya Sudha Nadirge" userId="S::divyasudha.nadirge@ltts.com::03febd53-2d1b-4b9f-b5b7-931dd243ed89" providerId="AD" clId="Web-{3E08638C-2DF5-ACB3-3B62-AD443B96969D}" dt="2025-07-08T11:39:50.794" v="295" actId="20577"/>
        <pc:sldMkLst>
          <pc:docMk/>
          <pc:sldMk cId="3082192230" sldId="2147481632"/>
        </pc:sldMkLst>
        <pc:spChg chg="mod">
          <ac:chgData name="Divya Sudha Nadirge" userId="S::divyasudha.nadirge@ltts.com::03febd53-2d1b-4b9f-b5b7-931dd243ed89" providerId="AD" clId="Web-{3E08638C-2DF5-ACB3-3B62-AD443B96969D}" dt="2025-07-08T11:39:50.794" v="295" actId="20577"/>
          <ac:spMkLst>
            <pc:docMk/>
            <pc:sldMk cId="3082192230" sldId="2147481632"/>
            <ac:spMk id="2" creationId="{8D088120-8080-92D1-4468-3EC48E4AE2AE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1:39:40.435" v="292" actId="20577"/>
          <ac:spMkLst>
            <pc:docMk/>
            <pc:sldMk cId="3082192230" sldId="2147481632"/>
            <ac:spMk id="3" creationId="{3EB8745F-60E7-92CC-9CC4-D024421110B1}"/>
          </ac:spMkLst>
        </pc:spChg>
        <pc:picChg chg="add mod">
          <ac:chgData name="Divya Sudha Nadirge" userId="S::divyasudha.nadirge@ltts.com::03febd53-2d1b-4b9f-b5b7-931dd243ed89" providerId="AD" clId="Web-{3E08638C-2DF5-ACB3-3B62-AD443B96969D}" dt="2025-07-08T11:39:42.856" v="293" actId="1076"/>
          <ac:picMkLst>
            <pc:docMk/>
            <pc:sldMk cId="3082192230" sldId="2147481632"/>
            <ac:picMk id="4" creationId="{9A5E5DC8-FB61-FC77-8A69-90DA1A258F78}"/>
          </ac:picMkLst>
        </pc:picChg>
      </pc:sldChg>
      <pc:sldChg chg="addSp delSp modSp new">
        <pc:chgData name="Divya Sudha Nadirge" userId="S::divyasudha.nadirge@ltts.com::03febd53-2d1b-4b9f-b5b7-931dd243ed89" providerId="AD" clId="Web-{3E08638C-2DF5-ACB3-3B62-AD443B96969D}" dt="2025-07-08T11:44:22.376" v="347" actId="20577"/>
        <pc:sldMkLst>
          <pc:docMk/>
          <pc:sldMk cId="1639398653" sldId="2147481633"/>
        </pc:sldMkLst>
        <pc:spChg chg="mod">
          <ac:chgData name="Divya Sudha Nadirge" userId="S::divyasudha.nadirge@ltts.com::03febd53-2d1b-4b9f-b5b7-931dd243ed89" providerId="AD" clId="Web-{3E08638C-2DF5-ACB3-3B62-AD443B96969D}" dt="2025-07-08T11:43:22.719" v="339" actId="20577"/>
          <ac:spMkLst>
            <pc:docMk/>
            <pc:sldMk cId="1639398653" sldId="2147481633"/>
            <ac:spMk id="2" creationId="{41D37301-E461-231E-27B8-D6A4DC20D947}"/>
          </ac:spMkLst>
        </pc:spChg>
        <pc:spChg chg="del">
          <ac:chgData name="Divya Sudha Nadirge" userId="S::divyasudha.nadirge@ltts.com::03febd53-2d1b-4b9f-b5b7-931dd243ed89" providerId="AD" clId="Web-{3E08638C-2DF5-ACB3-3B62-AD443B96969D}" dt="2025-07-08T11:40:25.013" v="297"/>
          <ac:spMkLst>
            <pc:docMk/>
            <pc:sldMk cId="1639398653" sldId="2147481633"/>
            <ac:spMk id="3" creationId="{A17193A0-B77D-9D4A-E398-8341A7641878}"/>
          </ac:spMkLst>
        </pc:spChg>
        <pc:spChg chg="add mod">
          <ac:chgData name="Divya Sudha Nadirge" userId="S::divyasudha.nadirge@ltts.com::03febd53-2d1b-4b9f-b5b7-931dd243ed89" providerId="AD" clId="Web-{3E08638C-2DF5-ACB3-3B62-AD443B96969D}" dt="2025-07-08T11:44:22.376" v="347" actId="20577"/>
          <ac:spMkLst>
            <pc:docMk/>
            <pc:sldMk cId="1639398653" sldId="2147481633"/>
            <ac:spMk id="5" creationId="{47B4DEDB-2C38-071D-C9BE-ABB6AE688AC9}"/>
          </ac:spMkLst>
        </pc:spChg>
        <pc:picChg chg="add mod">
          <ac:chgData name="Divya Sudha Nadirge" userId="S::divyasudha.nadirge@ltts.com::03febd53-2d1b-4b9f-b5b7-931dd243ed89" providerId="AD" clId="Web-{3E08638C-2DF5-ACB3-3B62-AD443B96969D}" dt="2025-07-08T11:40:41.873" v="300" actId="1076"/>
          <ac:picMkLst>
            <pc:docMk/>
            <pc:sldMk cId="1639398653" sldId="2147481633"/>
            <ac:picMk id="4" creationId="{4842EE8A-760E-33DA-34AF-187DF1A28A97}"/>
          </ac:picMkLst>
        </pc:picChg>
      </pc:sldChg>
      <pc:sldChg chg="addSp delSp modSp new">
        <pc:chgData name="Divya Sudha Nadirge" userId="S::divyasudha.nadirge@ltts.com::03febd53-2d1b-4b9f-b5b7-931dd243ed89" providerId="AD" clId="Web-{3E08638C-2DF5-ACB3-3B62-AD443B96969D}" dt="2025-07-08T11:47:35.035" v="401" actId="20577"/>
        <pc:sldMkLst>
          <pc:docMk/>
          <pc:sldMk cId="2117337374" sldId="2147481634"/>
        </pc:sldMkLst>
        <pc:spChg chg="mod">
          <ac:chgData name="Divya Sudha Nadirge" userId="S::divyasudha.nadirge@ltts.com::03febd53-2d1b-4b9f-b5b7-931dd243ed89" providerId="AD" clId="Web-{3E08638C-2DF5-ACB3-3B62-AD443B96969D}" dt="2025-07-08T11:47:35.035" v="401" actId="20577"/>
          <ac:spMkLst>
            <pc:docMk/>
            <pc:sldMk cId="2117337374" sldId="2147481634"/>
            <ac:spMk id="2" creationId="{6593AB26-9539-32F5-09ED-B8AD7D2E12B7}"/>
          </ac:spMkLst>
        </pc:spChg>
        <pc:spChg chg="del">
          <ac:chgData name="Divya Sudha Nadirge" userId="S::divyasudha.nadirge@ltts.com::03febd53-2d1b-4b9f-b5b7-931dd243ed89" providerId="AD" clId="Web-{3E08638C-2DF5-ACB3-3B62-AD443B96969D}" dt="2025-07-08T11:43:58.344" v="341"/>
          <ac:spMkLst>
            <pc:docMk/>
            <pc:sldMk cId="2117337374" sldId="2147481634"/>
            <ac:spMk id="3" creationId="{4EE033AA-B6C4-C300-440D-216D53741542}"/>
          </ac:spMkLst>
        </pc:spChg>
        <pc:spChg chg="add mod">
          <ac:chgData name="Divya Sudha Nadirge" userId="S::divyasudha.nadirge@ltts.com::03febd53-2d1b-4b9f-b5b7-931dd243ed89" providerId="AD" clId="Web-{3E08638C-2DF5-ACB3-3B62-AD443B96969D}" dt="2025-07-08T11:47:18.519" v="399" actId="14100"/>
          <ac:spMkLst>
            <pc:docMk/>
            <pc:sldMk cId="2117337374" sldId="2147481634"/>
            <ac:spMk id="5" creationId="{F5A20000-48C0-B325-5636-683EB7E10ECE}"/>
          </ac:spMkLst>
        </pc:spChg>
        <pc:picChg chg="add mod">
          <ac:chgData name="Divya Sudha Nadirge" userId="S::divyasudha.nadirge@ltts.com::03febd53-2d1b-4b9f-b5b7-931dd243ed89" providerId="AD" clId="Web-{3E08638C-2DF5-ACB3-3B62-AD443B96969D}" dt="2025-07-08T11:44:12.860" v="344" actId="1076"/>
          <ac:picMkLst>
            <pc:docMk/>
            <pc:sldMk cId="2117337374" sldId="2147481634"/>
            <ac:picMk id="4" creationId="{84178F5F-2196-D70C-3634-15D9D6CFF928}"/>
          </ac:picMkLst>
        </pc:picChg>
      </pc:sldChg>
      <pc:sldChg chg="modSp new">
        <pc:chgData name="Divya Sudha Nadirge" userId="S::divyasudha.nadirge@ltts.com::03febd53-2d1b-4b9f-b5b7-931dd243ed89" providerId="AD" clId="Web-{3E08638C-2DF5-ACB3-3B62-AD443B96969D}" dt="2025-07-08T11:48:18.801" v="410" actId="20577"/>
        <pc:sldMkLst>
          <pc:docMk/>
          <pc:sldMk cId="1000738693" sldId="2147481635"/>
        </pc:sldMkLst>
        <pc:spChg chg="mod">
          <ac:chgData name="Divya Sudha Nadirge" userId="S::divyasudha.nadirge@ltts.com::03febd53-2d1b-4b9f-b5b7-931dd243ed89" providerId="AD" clId="Web-{3E08638C-2DF5-ACB3-3B62-AD443B96969D}" dt="2025-07-08T11:47:48.035" v="404" actId="20577"/>
          <ac:spMkLst>
            <pc:docMk/>
            <pc:sldMk cId="1000738693" sldId="2147481635"/>
            <ac:spMk id="2" creationId="{9C149987-E346-A289-E8E1-BC8F154F0EB8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1:48:18.801" v="410" actId="20577"/>
          <ac:spMkLst>
            <pc:docMk/>
            <pc:sldMk cId="1000738693" sldId="2147481635"/>
            <ac:spMk id="3" creationId="{750748AA-0C1D-687C-A4C3-9A2806C51016}"/>
          </ac:spMkLst>
        </pc:spChg>
      </pc:sldChg>
      <pc:sldChg chg="modSp new">
        <pc:chgData name="Divya Sudha Nadirge" userId="S::divyasudha.nadirge@ltts.com::03febd53-2d1b-4b9f-b5b7-931dd243ed89" providerId="AD" clId="Web-{3E08638C-2DF5-ACB3-3B62-AD443B96969D}" dt="2025-07-08T11:50:19.600" v="435" actId="20577"/>
        <pc:sldMkLst>
          <pc:docMk/>
          <pc:sldMk cId="1600408312" sldId="2147481636"/>
        </pc:sldMkLst>
        <pc:spChg chg="mod">
          <ac:chgData name="Divya Sudha Nadirge" userId="S::divyasudha.nadirge@ltts.com::03febd53-2d1b-4b9f-b5b7-931dd243ed89" providerId="AD" clId="Web-{3E08638C-2DF5-ACB3-3B62-AD443B96969D}" dt="2025-07-08T11:48:42.958" v="414" actId="20577"/>
          <ac:spMkLst>
            <pc:docMk/>
            <pc:sldMk cId="1600408312" sldId="2147481636"/>
            <ac:spMk id="2" creationId="{5501D893-C705-D9DC-25EF-531C191D658B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1:50:19.600" v="435" actId="20577"/>
          <ac:spMkLst>
            <pc:docMk/>
            <pc:sldMk cId="1600408312" sldId="2147481636"/>
            <ac:spMk id="3" creationId="{224D6928-1D86-7F39-7650-B44A62448901}"/>
          </ac:spMkLst>
        </pc:spChg>
      </pc:sldChg>
      <pc:sldChg chg="addSp delSp modSp new mod modClrScheme chgLayout">
        <pc:chgData name="Divya Sudha Nadirge" userId="S::divyasudha.nadirge@ltts.com::03febd53-2d1b-4b9f-b5b7-931dd243ed89" providerId="AD" clId="Web-{3E08638C-2DF5-ACB3-3B62-AD443B96969D}" dt="2025-07-08T11:52:53.039" v="458" actId="1076"/>
        <pc:sldMkLst>
          <pc:docMk/>
          <pc:sldMk cId="3878605250" sldId="2147481637"/>
        </pc:sldMkLst>
        <pc:spChg chg="del">
          <ac:chgData name="Divya Sudha Nadirge" userId="S::divyasudha.nadirge@ltts.com::03febd53-2d1b-4b9f-b5b7-931dd243ed89" providerId="AD" clId="Web-{3E08638C-2DF5-ACB3-3B62-AD443B96969D}" dt="2025-07-08T11:51:55.632" v="445"/>
          <ac:spMkLst>
            <pc:docMk/>
            <pc:sldMk cId="3878605250" sldId="2147481637"/>
            <ac:spMk id="2" creationId="{5903168E-47A5-0C77-51BC-1238F57B6BD1}"/>
          </ac:spMkLst>
        </pc:spChg>
        <pc:spChg chg="mod ord">
          <ac:chgData name="Divya Sudha Nadirge" userId="S::divyasudha.nadirge@ltts.com::03febd53-2d1b-4b9f-b5b7-931dd243ed89" providerId="AD" clId="Web-{3E08638C-2DF5-ACB3-3B62-AD443B96969D}" dt="2025-07-08T11:51:55.632" v="445"/>
          <ac:spMkLst>
            <pc:docMk/>
            <pc:sldMk cId="3878605250" sldId="2147481637"/>
            <ac:spMk id="3" creationId="{00640367-ED90-2740-FE72-878D33F8F0DF}"/>
          </ac:spMkLst>
        </pc:spChg>
        <pc:spChg chg="add mod">
          <ac:chgData name="Divya Sudha Nadirge" userId="S::divyasudha.nadirge@ltts.com::03febd53-2d1b-4b9f-b5b7-931dd243ed89" providerId="AD" clId="Web-{3E08638C-2DF5-ACB3-3B62-AD443B96969D}" dt="2025-07-08T11:52:52.914" v="457" actId="20577"/>
          <ac:spMkLst>
            <pc:docMk/>
            <pc:sldMk cId="3878605250" sldId="2147481637"/>
            <ac:spMk id="9" creationId="{F36526F5-F251-931E-81E6-C66E0FC6B4EC}"/>
          </ac:spMkLst>
        </pc:spChg>
        <pc:picChg chg="add mod">
          <ac:chgData name="Divya Sudha Nadirge" userId="S::divyasudha.nadirge@ltts.com::03febd53-2d1b-4b9f-b5b7-931dd243ed89" providerId="AD" clId="Web-{3E08638C-2DF5-ACB3-3B62-AD443B96969D}" dt="2025-07-08T11:52:53.039" v="458" actId="1076"/>
          <ac:picMkLst>
            <pc:docMk/>
            <pc:sldMk cId="3878605250" sldId="2147481637"/>
            <ac:picMk id="4" creationId="{A520BF52-9476-27E8-7BC8-E3DF7DB52A41}"/>
          </ac:picMkLst>
        </pc:picChg>
      </pc:sldChg>
      <pc:sldChg chg="new del ord">
        <pc:chgData name="Divya Sudha Nadirge" userId="S::divyasudha.nadirge@ltts.com::03febd53-2d1b-4b9f-b5b7-931dd243ed89" providerId="AD" clId="Web-{3E08638C-2DF5-ACB3-3B62-AD443B96969D}" dt="2025-07-08T11:53:12.290" v="463"/>
        <pc:sldMkLst>
          <pc:docMk/>
          <pc:sldMk cId="1686402307" sldId="2147481638"/>
        </pc:sldMkLst>
      </pc:sldChg>
      <pc:sldChg chg="modSp new ord">
        <pc:chgData name="Divya Sudha Nadirge" userId="S::divyasudha.nadirge@ltts.com::03febd53-2d1b-4b9f-b5b7-931dd243ed89" providerId="AD" clId="Web-{3E08638C-2DF5-ACB3-3B62-AD443B96969D}" dt="2025-07-08T11:54:53.166" v="480" actId="20577"/>
        <pc:sldMkLst>
          <pc:docMk/>
          <pc:sldMk cId="2526341964" sldId="2147481638"/>
        </pc:sldMkLst>
        <pc:spChg chg="mod">
          <ac:chgData name="Divya Sudha Nadirge" userId="S::divyasudha.nadirge@ltts.com::03febd53-2d1b-4b9f-b5b7-931dd243ed89" providerId="AD" clId="Web-{3E08638C-2DF5-ACB3-3B62-AD443B96969D}" dt="2025-07-08T11:53:39.134" v="468" actId="20577"/>
          <ac:spMkLst>
            <pc:docMk/>
            <pc:sldMk cId="2526341964" sldId="2147481638"/>
            <ac:spMk id="2" creationId="{D98F616D-4AF7-5F57-22C2-02EC273278D4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1:54:53.166" v="480" actId="20577"/>
          <ac:spMkLst>
            <pc:docMk/>
            <pc:sldMk cId="2526341964" sldId="2147481638"/>
            <ac:spMk id="3" creationId="{325233FD-C011-14F6-D3B3-C0952B0DB8F3}"/>
          </ac:spMkLst>
        </pc:spChg>
      </pc:sldChg>
      <pc:sldChg chg="new del">
        <pc:chgData name="Divya Sudha Nadirge" userId="S::divyasudha.nadirge@ltts.com::03febd53-2d1b-4b9f-b5b7-931dd243ed89" providerId="AD" clId="Web-{3E08638C-2DF5-ACB3-3B62-AD443B96969D}" dt="2025-07-08T11:53:03.227" v="460"/>
        <pc:sldMkLst>
          <pc:docMk/>
          <pc:sldMk cId="2938598170" sldId="2147481638"/>
        </pc:sldMkLst>
      </pc:sldChg>
      <pc:sldChg chg="modSp new">
        <pc:chgData name="Divya Sudha Nadirge" userId="S::divyasudha.nadirge@ltts.com::03febd53-2d1b-4b9f-b5b7-931dd243ed89" providerId="AD" clId="Web-{3E08638C-2DF5-ACB3-3B62-AD443B96969D}" dt="2025-07-08T11:55:45.573" v="491" actId="20577"/>
        <pc:sldMkLst>
          <pc:docMk/>
          <pc:sldMk cId="1983949834" sldId="2147481639"/>
        </pc:sldMkLst>
        <pc:spChg chg="mod">
          <ac:chgData name="Divya Sudha Nadirge" userId="S::divyasudha.nadirge@ltts.com::03febd53-2d1b-4b9f-b5b7-931dd243ed89" providerId="AD" clId="Web-{3E08638C-2DF5-ACB3-3B62-AD443B96969D}" dt="2025-07-08T11:55:11.463" v="484" actId="20577"/>
          <ac:spMkLst>
            <pc:docMk/>
            <pc:sldMk cId="1983949834" sldId="2147481639"/>
            <ac:spMk id="2" creationId="{3FE2674F-94EA-DEC3-E456-4AED2F05A08C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1:55:45.573" v="491" actId="20577"/>
          <ac:spMkLst>
            <pc:docMk/>
            <pc:sldMk cId="1983949834" sldId="2147481639"/>
            <ac:spMk id="3" creationId="{58A770E9-CA46-D5DB-43AC-4F52C6BB55CD}"/>
          </ac:spMkLst>
        </pc:spChg>
      </pc:sldChg>
      <pc:sldChg chg="modSp new">
        <pc:chgData name="Divya Sudha Nadirge" userId="S::divyasudha.nadirge@ltts.com::03febd53-2d1b-4b9f-b5b7-931dd243ed89" providerId="AD" clId="Web-{3E08638C-2DF5-ACB3-3B62-AD443B96969D}" dt="2025-07-08T11:56:42.761" v="506" actId="14100"/>
        <pc:sldMkLst>
          <pc:docMk/>
          <pc:sldMk cId="2888795929" sldId="2147481640"/>
        </pc:sldMkLst>
        <pc:spChg chg="mod">
          <ac:chgData name="Divya Sudha Nadirge" userId="S::divyasudha.nadirge@ltts.com::03febd53-2d1b-4b9f-b5b7-931dd243ed89" providerId="AD" clId="Web-{3E08638C-2DF5-ACB3-3B62-AD443B96969D}" dt="2025-07-08T11:55:59.073" v="494" actId="20577"/>
          <ac:spMkLst>
            <pc:docMk/>
            <pc:sldMk cId="2888795929" sldId="2147481640"/>
            <ac:spMk id="2" creationId="{ACBF6222-9E13-B44B-0D80-3B4072918451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1:56:42.761" v="506" actId="14100"/>
          <ac:spMkLst>
            <pc:docMk/>
            <pc:sldMk cId="2888795929" sldId="2147481640"/>
            <ac:spMk id="3" creationId="{37B79F58-4CBE-E587-B9D4-E2166210D32A}"/>
          </ac:spMkLst>
        </pc:spChg>
      </pc:sldChg>
      <pc:sldChg chg="addSp modSp new">
        <pc:chgData name="Divya Sudha Nadirge" userId="S::divyasudha.nadirge@ltts.com::03febd53-2d1b-4b9f-b5b7-931dd243ed89" providerId="AD" clId="Web-{3E08638C-2DF5-ACB3-3B62-AD443B96969D}" dt="2025-07-08T12:05:47.612" v="596" actId="20577"/>
        <pc:sldMkLst>
          <pc:docMk/>
          <pc:sldMk cId="1392710257" sldId="2147481641"/>
        </pc:sldMkLst>
        <pc:spChg chg="add mod">
          <ac:chgData name="Divya Sudha Nadirge" userId="S::divyasudha.nadirge@ltts.com::03febd53-2d1b-4b9f-b5b7-931dd243ed89" providerId="AD" clId="Web-{3E08638C-2DF5-ACB3-3B62-AD443B96969D}" dt="2025-07-08T12:05:47.612" v="596" actId="20577"/>
          <ac:spMkLst>
            <pc:docMk/>
            <pc:sldMk cId="1392710257" sldId="2147481641"/>
            <ac:spMk id="2" creationId="{B58E1541-1934-D4B0-5CF5-5031D1BE1603}"/>
          </ac:spMkLst>
        </pc:spChg>
      </pc:sldChg>
      <pc:sldChg chg="add del replId">
        <pc:chgData name="Divya Sudha Nadirge" userId="S::divyasudha.nadirge@ltts.com::03febd53-2d1b-4b9f-b5b7-931dd243ed89" providerId="AD" clId="Web-{3E08638C-2DF5-ACB3-3B62-AD443B96969D}" dt="2025-07-08T11:57:07.246" v="509"/>
        <pc:sldMkLst>
          <pc:docMk/>
          <pc:sldMk cId="2521391251" sldId="2147481641"/>
        </pc:sldMkLst>
      </pc:sldChg>
      <pc:sldChg chg="modSp new ord">
        <pc:chgData name="Divya Sudha Nadirge" userId="S::divyasudha.nadirge@ltts.com::03febd53-2d1b-4b9f-b5b7-931dd243ed89" providerId="AD" clId="Web-{3E08638C-2DF5-ACB3-3B62-AD443B96969D}" dt="2025-07-08T12:00:10.280" v="536" actId="20577"/>
        <pc:sldMkLst>
          <pc:docMk/>
          <pc:sldMk cId="1528961869" sldId="2147481642"/>
        </pc:sldMkLst>
        <pc:spChg chg="mod">
          <ac:chgData name="Divya Sudha Nadirge" userId="S::divyasudha.nadirge@ltts.com::03febd53-2d1b-4b9f-b5b7-931dd243ed89" providerId="AD" clId="Web-{3E08638C-2DF5-ACB3-3B62-AD443B96969D}" dt="2025-07-08T11:59:55.389" v="534" actId="20577"/>
          <ac:spMkLst>
            <pc:docMk/>
            <pc:sldMk cId="1528961869" sldId="2147481642"/>
            <ac:spMk id="2" creationId="{7DE7A5B4-101B-5567-CA56-A79C727F5F15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2:00:10.280" v="536" actId="20577"/>
          <ac:spMkLst>
            <pc:docMk/>
            <pc:sldMk cId="1528961869" sldId="2147481642"/>
            <ac:spMk id="3" creationId="{2E59AC0D-FF0D-6A1D-2B6B-03FAAF79EE96}"/>
          </ac:spMkLst>
        </pc:spChg>
      </pc:sldChg>
      <pc:sldChg chg="modSp new">
        <pc:chgData name="Divya Sudha Nadirge" userId="S::divyasudha.nadirge@ltts.com::03febd53-2d1b-4b9f-b5b7-931dd243ed89" providerId="AD" clId="Web-{3E08638C-2DF5-ACB3-3B62-AD443B96969D}" dt="2025-07-08T12:00:41.155" v="542" actId="20577"/>
        <pc:sldMkLst>
          <pc:docMk/>
          <pc:sldMk cId="2668692192" sldId="2147481643"/>
        </pc:sldMkLst>
        <pc:spChg chg="mod">
          <ac:chgData name="Divya Sudha Nadirge" userId="S::divyasudha.nadirge@ltts.com::03febd53-2d1b-4b9f-b5b7-931dd243ed89" providerId="AD" clId="Web-{3E08638C-2DF5-ACB3-3B62-AD443B96969D}" dt="2025-07-08T12:00:22.405" v="539" actId="20577"/>
          <ac:spMkLst>
            <pc:docMk/>
            <pc:sldMk cId="2668692192" sldId="2147481643"/>
            <ac:spMk id="2" creationId="{73309F62-32EA-C9C0-0E49-8BCF7171CF86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2:00:41.155" v="542" actId="20577"/>
          <ac:spMkLst>
            <pc:docMk/>
            <pc:sldMk cId="2668692192" sldId="2147481643"/>
            <ac:spMk id="3" creationId="{64F8040C-34B2-3B09-3183-0BBF5C79A59B}"/>
          </ac:spMkLst>
        </pc:spChg>
      </pc:sldChg>
      <pc:sldChg chg="modSp new">
        <pc:chgData name="Divya Sudha Nadirge" userId="S::divyasudha.nadirge@ltts.com::03febd53-2d1b-4b9f-b5b7-931dd243ed89" providerId="AD" clId="Web-{3E08638C-2DF5-ACB3-3B62-AD443B96969D}" dt="2025-07-08T12:01:22.109" v="549" actId="20577"/>
        <pc:sldMkLst>
          <pc:docMk/>
          <pc:sldMk cId="3120957687" sldId="2147481644"/>
        </pc:sldMkLst>
        <pc:spChg chg="mod">
          <ac:chgData name="Divya Sudha Nadirge" userId="S::divyasudha.nadirge@ltts.com::03febd53-2d1b-4b9f-b5b7-931dd243ed89" providerId="AD" clId="Web-{3E08638C-2DF5-ACB3-3B62-AD443B96969D}" dt="2025-07-08T12:01:10.093" v="546" actId="20577"/>
          <ac:spMkLst>
            <pc:docMk/>
            <pc:sldMk cId="3120957687" sldId="2147481644"/>
            <ac:spMk id="2" creationId="{46C3A052-6363-87FE-4248-CF277B2B37D6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2:01:22.109" v="549" actId="20577"/>
          <ac:spMkLst>
            <pc:docMk/>
            <pc:sldMk cId="3120957687" sldId="2147481644"/>
            <ac:spMk id="3" creationId="{AAB28525-E3DE-FBA8-822B-B1403647A53E}"/>
          </ac:spMkLst>
        </pc:spChg>
      </pc:sldChg>
      <pc:sldChg chg="modSp new">
        <pc:chgData name="Divya Sudha Nadirge" userId="S::divyasudha.nadirge@ltts.com::03febd53-2d1b-4b9f-b5b7-931dd243ed89" providerId="AD" clId="Web-{3E08638C-2DF5-ACB3-3B62-AD443B96969D}" dt="2025-07-08T12:02:22.313" v="556" actId="20577"/>
        <pc:sldMkLst>
          <pc:docMk/>
          <pc:sldMk cId="2114487932" sldId="2147481645"/>
        </pc:sldMkLst>
        <pc:spChg chg="mod">
          <ac:chgData name="Divya Sudha Nadirge" userId="S::divyasudha.nadirge@ltts.com::03febd53-2d1b-4b9f-b5b7-931dd243ed89" providerId="AD" clId="Web-{3E08638C-2DF5-ACB3-3B62-AD443B96969D}" dt="2025-07-08T12:01:55.734" v="554" actId="20577"/>
          <ac:spMkLst>
            <pc:docMk/>
            <pc:sldMk cId="2114487932" sldId="2147481645"/>
            <ac:spMk id="2" creationId="{F5D49636-8243-1F25-9B52-1CBE5AD7EAB1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2:02:22.313" v="556" actId="20577"/>
          <ac:spMkLst>
            <pc:docMk/>
            <pc:sldMk cId="2114487932" sldId="2147481645"/>
            <ac:spMk id="3" creationId="{00BA48FD-8625-3158-A4D8-777F861CC375}"/>
          </ac:spMkLst>
        </pc:spChg>
      </pc:sldChg>
      <pc:sldChg chg="modSp new">
        <pc:chgData name="Divya Sudha Nadirge" userId="S::divyasudha.nadirge@ltts.com::03febd53-2d1b-4b9f-b5b7-931dd243ed89" providerId="AD" clId="Web-{3E08638C-2DF5-ACB3-3B62-AD443B96969D}" dt="2025-07-08T12:03:05.016" v="563" actId="20577"/>
        <pc:sldMkLst>
          <pc:docMk/>
          <pc:sldMk cId="2889224837" sldId="2147481646"/>
        </pc:sldMkLst>
        <pc:spChg chg="mod">
          <ac:chgData name="Divya Sudha Nadirge" userId="S::divyasudha.nadirge@ltts.com::03febd53-2d1b-4b9f-b5b7-931dd243ed89" providerId="AD" clId="Web-{3E08638C-2DF5-ACB3-3B62-AD443B96969D}" dt="2025-07-08T12:02:45.829" v="560" actId="20577"/>
          <ac:spMkLst>
            <pc:docMk/>
            <pc:sldMk cId="2889224837" sldId="2147481646"/>
            <ac:spMk id="2" creationId="{B60B5347-AC4D-5452-92B7-624DDE424016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2:03:05.016" v="563" actId="20577"/>
          <ac:spMkLst>
            <pc:docMk/>
            <pc:sldMk cId="2889224837" sldId="2147481646"/>
            <ac:spMk id="3" creationId="{EB7DBC36-2A49-226F-8250-1E1D736ED3AB}"/>
          </ac:spMkLst>
        </pc:spChg>
      </pc:sldChg>
      <pc:sldChg chg="modSp new">
        <pc:chgData name="Divya Sudha Nadirge" userId="S::divyasudha.nadirge@ltts.com::03febd53-2d1b-4b9f-b5b7-931dd243ed89" providerId="AD" clId="Web-{3E08638C-2DF5-ACB3-3B62-AD443B96969D}" dt="2025-07-08T12:03:42.486" v="569" actId="20577"/>
        <pc:sldMkLst>
          <pc:docMk/>
          <pc:sldMk cId="472095813" sldId="2147481647"/>
        </pc:sldMkLst>
        <pc:spChg chg="mod">
          <ac:chgData name="Divya Sudha Nadirge" userId="S::divyasudha.nadirge@ltts.com::03febd53-2d1b-4b9f-b5b7-931dd243ed89" providerId="AD" clId="Web-{3E08638C-2DF5-ACB3-3B62-AD443B96969D}" dt="2025-07-08T12:03:31.548" v="567" actId="20577"/>
          <ac:spMkLst>
            <pc:docMk/>
            <pc:sldMk cId="472095813" sldId="2147481647"/>
            <ac:spMk id="2" creationId="{1A122047-8683-8881-48BA-FA3B878743FB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2:03:42.486" v="569" actId="20577"/>
          <ac:spMkLst>
            <pc:docMk/>
            <pc:sldMk cId="472095813" sldId="2147481647"/>
            <ac:spMk id="3" creationId="{AF7812DC-A120-5659-B770-E6218C1EE76B}"/>
          </ac:spMkLst>
        </pc:spChg>
      </pc:sldChg>
      <pc:sldChg chg="modSp new">
        <pc:chgData name="Divya Sudha Nadirge" userId="S::divyasudha.nadirge@ltts.com::03febd53-2d1b-4b9f-b5b7-931dd243ed89" providerId="AD" clId="Web-{3E08638C-2DF5-ACB3-3B62-AD443B96969D}" dt="2025-07-08T12:04:18.268" v="576" actId="20577"/>
        <pc:sldMkLst>
          <pc:docMk/>
          <pc:sldMk cId="3470318824" sldId="2147481648"/>
        </pc:sldMkLst>
        <pc:spChg chg="mod">
          <ac:chgData name="Divya Sudha Nadirge" userId="S::divyasudha.nadirge@ltts.com::03febd53-2d1b-4b9f-b5b7-931dd243ed89" providerId="AD" clId="Web-{3E08638C-2DF5-ACB3-3B62-AD443B96969D}" dt="2025-07-08T12:04:04.345" v="574" actId="20577"/>
          <ac:spMkLst>
            <pc:docMk/>
            <pc:sldMk cId="3470318824" sldId="2147481648"/>
            <ac:spMk id="2" creationId="{D34EB8A6-57AB-EF54-5A95-00BDE6ADC6FA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2:04:18.268" v="576" actId="20577"/>
          <ac:spMkLst>
            <pc:docMk/>
            <pc:sldMk cId="3470318824" sldId="2147481648"/>
            <ac:spMk id="3" creationId="{3369BD8C-3BD5-9A24-7AE3-1CC2712B56FF}"/>
          </ac:spMkLst>
        </pc:spChg>
      </pc:sldChg>
      <pc:sldChg chg="addSp modSp new">
        <pc:chgData name="Divya Sudha Nadirge" userId="S::divyasudha.nadirge@ltts.com::03febd53-2d1b-4b9f-b5b7-931dd243ed89" providerId="AD" clId="Web-{3E08638C-2DF5-ACB3-3B62-AD443B96969D}" dt="2025-07-08T12:05:12.331" v="586" actId="1076"/>
        <pc:sldMkLst>
          <pc:docMk/>
          <pc:sldMk cId="3341764830" sldId="2147481649"/>
        </pc:sldMkLst>
        <pc:spChg chg="mod">
          <ac:chgData name="Divya Sudha Nadirge" userId="S::divyasudha.nadirge@ltts.com::03febd53-2d1b-4b9f-b5b7-931dd243ed89" providerId="AD" clId="Web-{3E08638C-2DF5-ACB3-3B62-AD443B96969D}" dt="2025-07-08T12:04:31.487" v="579" actId="20577"/>
          <ac:spMkLst>
            <pc:docMk/>
            <pc:sldMk cId="3341764830" sldId="2147481649"/>
            <ac:spMk id="2" creationId="{DEB0FE86-104E-BA1E-1E35-5BB4A3ECBB21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2:05:07.596" v="584" actId="20577"/>
          <ac:spMkLst>
            <pc:docMk/>
            <pc:sldMk cId="3341764830" sldId="2147481649"/>
            <ac:spMk id="3" creationId="{77795F32-F2D5-B64B-128D-E6070B984465}"/>
          </ac:spMkLst>
        </pc:spChg>
        <pc:picChg chg="add mod">
          <ac:chgData name="Divya Sudha Nadirge" userId="S::divyasudha.nadirge@ltts.com::03febd53-2d1b-4b9f-b5b7-931dd243ed89" providerId="AD" clId="Web-{3E08638C-2DF5-ACB3-3B62-AD443B96969D}" dt="2025-07-08T12:05:12.331" v="586" actId="1076"/>
          <ac:picMkLst>
            <pc:docMk/>
            <pc:sldMk cId="3341764830" sldId="2147481649"/>
            <ac:picMk id="4" creationId="{28704878-6DEB-AB95-9DAD-078090048408}"/>
          </ac:picMkLst>
        </pc:picChg>
      </pc:sldChg>
      <pc:sldChg chg="modSp new">
        <pc:chgData name="Divya Sudha Nadirge" userId="S::divyasudha.nadirge@ltts.com::03febd53-2d1b-4b9f-b5b7-931dd243ed89" providerId="AD" clId="Web-{3E08638C-2DF5-ACB3-3B62-AD443B96969D}" dt="2025-07-08T12:05:41.159" v="593" actId="20577"/>
        <pc:sldMkLst>
          <pc:docMk/>
          <pc:sldMk cId="3777533090" sldId="2147481650"/>
        </pc:sldMkLst>
        <pc:spChg chg="mod">
          <ac:chgData name="Divya Sudha Nadirge" userId="S::divyasudha.nadirge@ltts.com::03febd53-2d1b-4b9f-b5b7-931dd243ed89" providerId="AD" clId="Web-{3E08638C-2DF5-ACB3-3B62-AD443B96969D}" dt="2025-07-08T12:05:34.565" v="591" actId="20577"/>
          <ac:spMkLst>
            <pc:docMk/>
            <pc:sldMk cId="3777533090" sldId="2147481650"/>
            <ac:spMk id="2" creationId="{738B7179-0EF8-65DC-57B5-9966A843C5B9}"/>
          </ac:spMkLst>
        </pc:spChg>
        <pc:spChg chg="mod">
          <ac:chgData name="Divya Sudha Nadirge" userId="S::divyasudha.nadirge@ltts.com::03febd53-2d1b-4b9f-b5b7-931dd243ed89" providerId="AD" clId="Web-{3E08638C-2DF5-ACB3-3B62-AD443B96969D}" dt="2025-07-08T12:05:41.159" v="593" actId="20577"/>
          <ac:spMkLst>
            <pc:docMk/>
            <pc:sldMk cId="3777533090" sldId="2147481650"/>
            <ac:spMk id="3" creationId="{184187C4-4360-8AD6-F40A-6780C085E1B0}"/>
          </ac:spMkLst>
        </pc:spChg>
      </pc:sldChg>
    </pc:docChg>
  </pc:docChgLst>
  <pc:docChgLst>
    <pc:chgData name="Divya Sudha Nadirge" userId="S::divyasudha.nadirge@ltts.com::03febd53-2d1b-4b9f-b5b7-931dd243ed89" providerId="AD" clId="Web-{7313D38D-F95C-7CAF-E717-F62FDB832B63}"/>
    <pc:docChg chg="addSld modSld sldOrd">
      <pc:chgData name="Divya Sudha Nadirge" userId="S::divyasudha.nadirge@ltts.com::03febd53-2d1b-4b9f-b5b7-931dd243ed89" providerId="AD" clId="Web-{7313D38D-F95C-7CAF-E717-F62FDB832B63}" dt="2025-06-20T09:44:36.218" v="332" actId="1076"/>
      <pc:docMkLst>
        <pc:docMk/>
      </pc:docMkLst>
      <pc:sldChg chg="addSp modSp new ord">
        <pc:chgData name="Divya Sudha Nadirge" userId="S::divyasudha.nadirge@ltts.com::03febd53-2d1b-4b9f-b5b7-931dd243ed89" providerId="AD" clId="Web-{7313D38D-F95C-7CAF-E717-F62FDB832B63}" dt="2025-06-20T09:00:49.543" v="18" actId="1076"/>
        <pc:sldMkLst>
          <pc:docMk/>
          <pc:sldMk cId="1076686387" sldId="2147481508"/>
        </pc:sldMkLst>
        <pc:spChg chg="add mod">
          <ac:chgData name="Divya Sudha Nadirge" userId="S::divyasudha.nadirge@ltts.com::03febd53-2d1b-4b9f-b5b7-931dd243ed89" providerId="AD" clId="Web-{7313D38D-F95C-7CAF-E717-F62FDB832B63}" dt="2025-06-20T09:00:49.543" v="18" actId="1076"/>
          <ac:spMkLst>
            <pc:docMk/>
            <pc:sldMk cId="1076686387" sldId="2147481508"/>
            <ac:spMk id="2" creationId="{41735592-4B39-BE93-453B-7F5F9E09D3E3}"/>
          </ac:spMkLst>
        </pc:spChg>
      </pc:sldChg>
      <pc:sldChg chg="modSp new ord">
        <pc:chgData name="Divya Sudha Nadirge" userId="S::divyasudha.nadirge@ltts.com::03febd53-2d1b-4b9f-b5b7-931dd243ed89" providerId="AD" clId="Web-{7313D38D-F95C-7CAF-E717-F62FDB832B63}" dt="2025-06-20T09:01:37.044" v="26" actId="20577"/>
        <pc:sldMkLst>
          <pc:docMk/>
          <pc:sldMk cId="2089095281" sldId="2147481509"/>
        </pc:sldMkLst>
        <pc:spChg chg="mod">
          <ac:chgData name="Divya Sudha Nadirge" userId="S::divyasudha.nadirge@ltts.com::03febd53-2d1b-4b9f-b5b7-931dd243ed89" providerId="AD" clId="Web-{7313D38D-F95C-7CAF-E717-F62FDB832B63}" dt="2025-06-20T09:01:15.919" v="23" actId="20577"/>
          <ac:spMkLst>
            <pc:docMk/>
            <pc:sldMk cId="2089095281" sldId="2147481509"/>
            <ac:spMk id="2" creationId="{99D49291-FCFA-4156-451D-EA439845AB16}"/>
          </ac:spMkLst>
        </pc:spChg>
        <pc:spChg chg="mod">
          <ac:chgData name="Divya Sudha Nadirge" userId="S::divyasudha.nadirge@ltts.com::03febd53-2d1b-4b9f-b5b7-931dd243ed89" providerId="AD" clId="Web-{7313D38D-F95C-7CAF-E717-F62FDB832B63}" dt="2025-06-20T09:01:37.044" v="26" actId="20577"/>
          <ac:spMkLst>
            <pc:docMk/>
            <pc:sldMk cId="2089095281" sldId="2147481509"/>
            <ac:spMk id="3" creationId="{D0927828-748B-2F0E-6FE0-6E8D32098B9C}"/>
          </ac:spMkLst>
        </pc:spChg>
      </pc:sldChg>
      <pc:sldChg chg="addSp modSp new">
        <pc:chgData name="Divya Sudha Nadirge" userId="S::divyasudha.nadirge@ltts.com::03febd53-2d1b-4b9f-b5b7-931dd243ed89" providerId="AD" clId="Web-{7313D38D-F95C-7CAF-E717-F62FDB832B63}" dt="2025-06-20T09:44:36.218" v="332" actId="1076"/>
        <pc:sldMkLst>
          <pc:docMk/>
          <pc:sldMk cId="41206788" sldId="2147481510"/>
        </pc:sldMkLst>
        <pc:spChg chg="mod">
          <ac:chgData name="Divya Sudha Nadirge" userId="S::divyasudha.nadirge@ltts.com::03febd53-2d1b-4b9f-b5b7-931dd243ed89" providerId="AD" clId="Web-{7313D38D-F95C-7CAF-E717-F62FDB832B63}" dt="2025-06-20T09:01:48.904" v="29" actId="20577"/>
          <ac:spMkLst>
            <pc:docMk/>
            <pc:sldMk cId="41206788" sldId="2147481510"/>
            <ac:spMk id="2" creationId="{E7725A84-CA30-42CE-4823-E7D1AB529E2B}"/>
          </ac:spMkLst>
        </pc:spChg>
        <pc:spChg chg="mod">
          <ac:chgData name="Divya Sudha Nadirge" userId="S::divyasudha.nadirge@ltts.com::03febd53-2d1b-4b9f-b5b7-931dd243ed89" providerId="AD" clId="Web-{7313D38D-F95C-7CAF-E717-F62FDB832B63}" dt="2025-06-20T09:04:46.985" v="48" actId="20577"/>
          <ac:spMkLst>
            <pc:docMk/>
            <pc:sldMk cId="41206788" sldId="2147481510"/>
            <ac:spMk id="3" creationId="{BD77AA4F-6CAD-F15A-AC12-45A0B5D0CBE2}"/>
          </ac:spMkLst>
        </pc:spChg>
        <pc:picChg chg="add mod">
          <ac:chgData name="Divya Sudha Nadirge" userId="S::divyasudha.nadirge@ltts.com::03febd53-2d1b-4b9f-b5b7-931dd243ed89" providerId="AD" clId="Web-{7313D38D-F95C-7CAF-E717-F62FDB832B63}" dt="2025-06-20T09:44:36.218" v="332" actId="1076"/>
          <ac:picMkLst>
            <pc:docMk/>
            <pc:sldMk cId="41206788" sldId="2147481510"/>
            <ac:picMk id="4" creationId="{26FD2EF0-3546-9496-3B85-1A4849B579A0}"/>
          </ac:picMkLst>
        </pc:picChg>
      </pc:sldChg>
      <pc:sldChg chg="modSp new">
        <pc:chgData name="Divya Sudha Nadirge" userId="S::divyasudha.nadirge@ltts.com::03febd53-2d1b-4b9f-b5b7-931dd243ed89" providerId="AD" clId="Web-{7313D38D-F95C-7CAF-E717-F62FDB832B63}" dt="2025-06-20T09:05:52.627" v="58" actId="20577"/>
        <pc:sldMkLst>
          <pc:docMk/>
          <pc:sldMk cId="3785290667" sldId="2147481511"/>
        </pc:sldMkLst>
        <pc:spChg chg="mod">
          <ac:chgData name="Divya Sudha Nadirge" userId="S::divyasudha.nadirge@ltts.com::03febd53-2d1b-4b9f-b5b7-931dd243ed89" providerId="AD" clId="Web-{7313D38D-F95C-7CAF-E717-F62FDB832B63}" dt="2025-06-20T09:05:14.282" v="51" actId="20577"/>
          <ac:spMkLst>
            <pc:docMk/>
            <pc:sldMk cId="3785290667" sldId="2147481511"/>
            <ac:spMk id="2" creationId="{E8D6EFC3-655A-6510-E53F-F73218E365B7}"/>
          </ac:spMkLst>
        </pc:spChg>
        <pc:spChg chg="mod">
          <ac:chgData name="Divya Sudha Nadirge" userId="S::divyasudha.nadirge@ltts.com::03febd53-2d1b-4b9f-b5b7-931dd243ed89" providerId="AD" clId="Web-{7313D38D-F95C-7CAF-E717-F62FDB832B63}" dt="2025-06-20T09:05:52.627" v="58" actId="20577"/>
          <ac:spMkLst>
            <pc:docMk/>
            <pc:sldMk cId="3785290667" sldId="2147481511"/>
            <ac:spMk id="3" creationId="{37124EEF-0A49-8F67-901C-FA44DDCF34EA}"/>
          </ac:spMkLst>
        </pc:spChg>
      </pc:sldChg>
      <pc:sldChg chg="addSp modSp new">
        <pc:chgData name="Divya Sudha Nadirge" userId="S::divyasudha.nadirge@ltts.com::03febd53-2d1b-4b9f-b5b7-931dd243ed89" providerId="AD" clId="Web-{7313D38D-F95C-7CAF-E717-F62FDB832B63}" dt="2025-06-20T09:09:46.366" v="187" actId="20577"/>
        <pc:sldMkLst>
          <pc:docMk/>
          <pc:sldMk cId="2994563264" sldId="2147481512"/>
        </pc:sldMkLst>
        <pc:spChg chg="mod">
          <ac:chgData name="Divya Sudha Nadirge" userId="S::divyasudha.nadirge@ltts.com::03febd53-2d1b-4b9f-b5b7-931dd243ed89" providerId="AD" clId="Web-{7313D38D-F95C-7CAF-E717-F62FDB832B63}" dt="2025-06-20T09:06:25.674" v="64" actId="20577"/>
          <ac:spMkLst>
            <pc:docMk/>
            <pc:sldMk cId="2994563264" sldId="2147481512"/>
            <ac:spMk id="2" creationId="{533061A5-7439-CD01-ADE4-AB8F3B4E01FD}"/>
          </ac:spMkLst>
        </pc:spChg>
        <pc:spChg chg="mod">
          <ac:chgData name="Divya Sudha Nadirge" userId="S::divyasudha.nadirge@ltts.com::03febd53-2d1b-4b9f-b5b7-931dd243ed89" providerId="AD" clId="Web-{7313D38D-F95C-7CAF-E717-F62FDB832B63}" dt="2025-06-20T09:09:46.366" v="187" actId="20577"/>
          <ac:spMkLst>
            <pc:docMk/>
            <pc:sldMk cId="2994563264" sldId="2147481512"/>
            <ac:spMk id="3" creationId="{6D230350-05E4-AE13-85E3-B94BECF38817}"/>
          </ac:spMkLst>
        </pc:spChg>
        <pc:graphicFrameChg chg="add mod modGraphic">
          <ac:chgData name="Divya Sudha Nadirge" userId="S::divyasudha.nadirge@ltts.com::03febd53-2d1b-4b9f-b5b7-931dd243ed89" providerId="AD" clId="Web-{7313D38D-F95C-7CAF-E717-F62FDB832B63}" dt="2025-06-20T09:08:58.005" v="173"/>
          <ac:graphicFrameMkLst>
            <pc:docMk/>
            <pc:sldMk cId="2994563264" sldId="2147481512"/>
            <ac:graphicFrameMk id="4" creationId="{07BD488A-9E96-2F03-78B0-D524EF05943C}"/>
          </ac:graphicFrameMkLst>
        </pc:graphicFrameChg>
      </pc:sldChg>
      <pc:sldChg chg="addSp modSp new">
        <pc:chgData name="Divya Sudha Nadirge" userId="S::divyasudha.nadirge@ltts.com::03febd53-2d1b-4b9f-b5b7-931dd243ed89" providerId="AD" clId="Web-{7313D38D-F95C-7CAF-E717-F62FDB832B63}" dt="2025-06-20T09:12:34.447" v="239" actId="20577"/>
        <pc:sldMkLst>
          <pc:docMk/>
          <pc:sldMk cId="3349111919" sldId="2147481513"/>
        </pc:sldMkLst>
        <pc:spChg chg="mod">
          <ac:chgData name="Divya Sudha Nadirge" userId="S::divyasudha.nadirge@ltts.com::03febd53-2d1b-4b9f-b5b7-931dd243ed89" providerId="AD" clId="Web-{7313D38D-F95C-7CAF-E717-F62FDB832B63}" dt="2025-06-20T09:10:48.851" v="198" actId="20577"/>
          <ac:spMkLst>
            <pc:docMk/>
            <pc:sldMk cId="3349111919" sldId="2147481513"/>
            <ac:spMk id="2" creationId="{6A005498-DCBC-FF0F-5521-719E2E3BA532}"/>
          </ac:spMkLst>
        </pc:spChg>
        <pc:spChg chg="mod">
          <ac:chgData name="Divya Sudha Nadirge" userId="S::divyasudha.nadirge@ltts.com::03febd53-2d1b-4b9f-b5b7-931dd243ed89" providerId="AD" clId="Web-{7313D38D-F95C-7CAF-E717-F62FDB832B63}" dt="2025-06-20T09:12:34.447" v="239" actId="20577"/>
          <ac:spMkLst>
            <pc:docMk/>
            <pc:sldMk cId="3349111919" sldId="2147481513"/>
            <ac:spMk id="3" creationId="{CBBA96F7-BD8D-0F8B-393C-F0888D1B6DEE}"/>
          </ac:spMkLst>
        </pc:spChg>
        <pc:graphicFrameChg chg="add mod modGraphic">
          <ac:chgData name="Divya Sudha Nadirge" userId="S::divyasudha.nadirge@ltts.com::03febd53-2d1b-4b9f-b5b7-931dd243ed89" providerId="AD" clId="Web-{7313D38D-F95C-7CAF-E717-F62FDB832B63}" dt="2025-06-20T09:12:18.665" v="235"/>
          <ac:graphicFrameMkLst>
            <pc:docMk/>
            <pc:sldMk cId="3349111919" sldId="2147481513"/>
            <ac:graphicFrameMk id="4" creationId="{D6C97A3A-AE7A-28E9-03CE-DE2099293A49}"/>
          </ac:graphicFrameMkLst>
        </pc:graphicFrameChg>
      </pc:sldChg>
      <pc:sldChg chg="addSp modSp new">
        <pc:chgData name="Divya Sudha Nadirge" userId="S::divyasudha.nadirge@ltts.com::03febd53-2d1b-4b9f-b5b7-931dd243ed89" providerId="AD" clId="Web-{7313D38D-F95C-7CAF-E717-F62FDB832B63}" dt="2025-06-20T09:16:00.623" v="268" actId="1076"/>
        <pc:sldMkLst>
          <pc:docMk/>
          <pc:sldMk cId="2297206532" sldId="2147481514"/>
        </pc:sldMkLst>
        <pc:spChg chg="mod">
          <ac:chgData name="Divya Sudha Nadirge" userId="S::divyasudha.nadirge@ltts.com::03febd53-2d1b-4b9f-b5b7-931dd243ed89" providerId="AD" clId="Web-{7313D38D-F95C-7CAF-E717-F62FDB832B63}" dt="2025-06-20T09:13:05.573" v="243" actId="20577"/>
          <ac:spMkLst>
            <pc:docMk/>
            <pc:sldMk cId="2297206532" sldId="2147481514"/>
            <ac:spMk id="2" creationId="{E1D3F113-BB66-9CF2-12A6-24F7141CAC38}"/>
          </ac:spMkLst>
        </pc:spChg>
        <pc:spChg chg="mod">
          <ac:chgData name="Divya Sudha Nadirge" userId="S::divyasudha.nadirge@ltts.com::03febd53-2d1b-4b9f-b5b7-931dd243ed89" providerId="AD" clId="Web-{7313D38D-F95C-7CAF-E717-F62FDB832B63}" dt="2025-06-20T09:15:59.216" v="267" actId="20577"/>
          <ac:spMkLst>
            <pc:docMk/>
            <pc:sldMk cId="2297206532" sldId="2147481514"/>
            <ac:spMk id="3" creationId="{496B02D0-E950-F991-73EF-DF7FE749088C}"/>
          </ac:spMkLst>
        </pc:spChg>
        <pc:picChg chg="add mod">
          <ac:chgData name="Divya Sudha Nadirge" userId="S::divyasudha.nadirge@ltts.com::03febd53-2d1b-4b9f-b5b7-931dd243ed89" providerId="AD" clId="Web-{7313D38D-F95C-7CAF-E717-F62FDB832B63}" dt="2025-06-20T09:16:00.623" v="268" actId="1076"/>
          <ac:picMkLst>
            <pc:docMk/>
            <pc:sldMk cId="2297206532" sldId="2147481514"/>
            <ac:picMk id="4" creationId="{D50E6EA3-69F4-9E0A-3FC4-9DDD382EF794}"/>
          </ac:picMkLst>
        </pc:picChg>
      </pc:sldChg>
      <pc:sldChg chg="modSp new">
        <pc:chgData name="Divya Sudha Nadirge" userId="S::divyasudha.nadirge@ltts.com::03febd53-2d1b-4b9f-b5b7-931dd243ed89" providerId="AD" clId="Web-{7313D38D-F95C-7CAF-E717-F62FDB832B63}" dt="2025-06-20T09:17:44.140" v="301" actId="20577"/>
        <pc:sldMkLst>
          <pc:docMk/>
          <pc:sldMk cId="2230255304" sldId="2147481515"/>
        </pc:sldMkLst>
        <pc:spChg chg="mod">
          <ac:chgData name="Divya Sudha Nadirge" userId="S::divyasudha.nadirge@ltts.com::03febd53-2d1b-4b9f-b5b7-931dd243ed89" providerId="AD" clId="Web-{7313D38D-F95C-7CAF-E717-F62FDB832B63}" dt="2025-06-20T09:16:41.561" v="286" actId="20577"/>
          <ac:spMkLst>
            <pc:docMk/>
            <pc:sldMk cId="2230255304" sldId="2147481515"/>
            <ac:spMk id="2" creationId="{DF344346-ECE3-68CE-CAE5-CA36DDAE4D5B}"/>
          </ac:spMkLst>
        </pc:spChg>
        <pc:spChg chg="mod">
          <ac:chgData name="Divya Sudha Nadirge" userId="S::divyasudha.nadirge@ltts.com::03febd53-2d1b-4b9f-b5b7-931dd243ed89" providerId="AD" clId="Web-{7313D38D-F95C-7CAF-E717-F62FDB832B63}" dt="2025-06-20T09:17:44.140" v="301" actId="20577"/>
          <ac:spMkLst>
            <pc:docMk/>
            <pc:sldMk cId="2230255304" sldId="2147481515"/>
            <ac:spMk id="3" creationId="{731BC542-2529-B3FD-6462-EC4599DB232A}"/>
          </ac:spMkLst>
        </pc:spChg>
      </pc:sldChg>
      <pc:sldChg chg="modSp new">
        <pc:chgData name="Divya Sudha Nadirge" userId="S::divyasudha.nadirge@ltts.com::03febd53-2d1b-4b9f-b5b7-931dd243ed89" providerId="AD" clId="Web-{7313D38D-F95C-7CAF-E717-F62FDB832B63}" dt="2025-06-20T09:31:13.581" v="330" actId="20577"/>
        <pc:sldMkLst>
          <pc:docMk/>
          <pc:sldMk cId="4291648839" sldId="2147481516"/>
        </pc:sldMkLst>
        <pc:spChg chg="mod">
          <ac:chgData name="Divya Sudha Nadirge" userId="S::divyasudha.nadirge@ltts.com::03febd53-2d1b-4b9f-b5b7-931dd243ed89" providerId="AD" clId="Web-{7313D38D-F95C-7CAF-E717-F62FDB832B63}" dt="2025-06-20T09:18:26.297" v="316" actId="20577"/>
          <ac:spMkLst>
            <pc:docMk/>
            <pc:sldMk cId="4291648839" sldId="2147481516"/>
            <ac:spMk id="2" creationId="{96EC948E-6A18-06C4-B820-2933B7C2CFBE}"/>
          </ac:spMkLst>
        </pc:spChg>
        <pc:spChg chg="mod">
          <ac:chgData name="Divya Sudha Nadirge" userId="S::divyasudha.nadirge@ltts.com::03febd53-2d1b-4b9f-b5b7-931dd243ed89" providerId="AD" clId="Web-{7313D38D-F95C-7CAF-E717-F62FDB832B63}" dt="2025-06-20T09:31:13.581" v="330" actId="20577"/>
          <ac:spMkLst>
            <pc:docMk/>
            <pc:sldMk cId="4291648839" sldId="2147481516"/>
            <ac:spMk id="3" creationId="{67992C12-07AF-E486-99AB-E42258020492}"/>
          </ac:spMkLst>
        </pc:spChg>
      </pc:sldChg>
      <pc:sldChg chg="add replId">
        <pc:chgData name="Divya Sudha Nadirge" userId="S::divyasudha.nadirge@ltts.com::03febd53-2d1b-4b9f-b5b7-931dd243ed89" providerId="AD" clId="Web-{7313D38D-F95C-7CAF-E717-F62FDB832B63}" dt="2025-06-20T09:31:20.518" v="331"/>
        <pc:sldMkLst>
          <pc:docMk/>
          <pc:sldMk cId="2979370679" sldId="2147481517"/>
        </pc:sldMkLst>
      </pc:sldChg>
    </pc:docChg>
  </pc:docChgLst>
  <pc:docChgLst>
    <pc:chgData name="Divya Sudha Nadirge" userId="S::divyasudha.nadirge@ltts.com::03febd53-2d1b-4b9f-b5b7-931dd243ed89" providerId="AD" clId="Web-{CA24B5A8-C747-8E60-EB48-310555B13CBD}"/>
    <pc:docChg chg="addSld modSld sldOrd">
      <pc:chgData name="Divya Sudha Nadirge" userId="S::divyasudha.nadirge@ltts.com::03febd53-2d1b-4b9f-b5b7-931dd243ed89" providerId="AD" clId="Web-{CA24B5A8-C747-8E60-EB48-310555B13CBD}" dt="2025-07-03T05:46:04.512" v="11" actId="14100"/>
      <pc:docMkLst>
        <pc:docMk/>
      </pc:docMkLst>
      <pc:sldChg chg="ord">
        <pc:chgData name="Divya Sudha Nadirge" userId="S::divyasudha.nadirge@ltts.com::03febd53-2d1b-4b9f-b5b7-931dd243ed89" providerId="AD" clId="Web-{CA24B5A8-C747-8E60-EB48-310555B13CBD}" dt="2025-07-03T05:44:02.916" v="2"/>
        <pc:sldMkLst>
          <pc:docMk/>
          <pc:sldMk cId="3388834898" sldId="2147481453"/>
        </pc:sldMkLst>
      </pc:sldChg>
      <pc:sldChg chg="ord">
        <pc:chgData name="Divya Sudha Nadirge" userId="S::divyasudha.nadirge@ltts.com::03febd53-2d1b-4b9f-b5b7-931dd243ed89" providerId="AD" clId="Web-{CA24B5A8-C747-8E60-EB48-310555B13CBD}" dt="2025-07-03T05:44:09.447" v="3"/>
        <pc:sldMkLst>
          <pc:docMk/>
          <pc:sldMk cId="1369848695" sldId="2147481478"/>
        </pc:sldMkLst>
      </pc:sldChg>
      <pc:sldChg chg="modSp">
        <pc:chgData name="Divya Sudha Nadirge" userId="S::divyasudha.nadirge@ltts.com::03febd53-2d1b-4b9f-b5b7-931dd243ed89" providerId="AD" clId="Web-{CA24B5A8-C747-8E60-EB48-310555B13CBD}" dt="2025-07-03T05:46:04.512" v="11" actId="14100"/>
        <pc:sldMkLst>
          <pc:docMk/>
          <pc:sldMk cId="1560173138" sldId="2147481589"/>
        </pc:sldMkLst>
        <pc:spChg chg="mod">
          <ac:chgData name="Divya Sudha Nadirge" userId="S::divyasudha.nadirge@ltts.com::03febd53-2d1b-4b9f-b5b7-931dd243ed89" providerId="AD" clId="Web-{CA24B5A8-C747-8E60-EB48-310555B13CBD}" dt="2025-07-03T05:46:04.512" v="11" actId="14100"/>
          <ac:spMkLst>
            <pc:docMk/>
            <pc:sldMk cId="1560173138" sldId="2147481589"/>
            <ac:spMk id="2" creationId="{58E0F923-AD81-6912-1057-65BDBEC3CEA0}"/>
          </ac:spMkLst>
        </pc:spChg>
      </pc:sldChg>
      <pc:sldChg chg="modSp add">
        <pc:chgData name="Divya Sudha Nadirge" userId="S::divyasudha.nadirge@ltts.com::03febd53-2d1b-4b9f-b5b7-931dd243ed89" providerId="AD" clId="Web-{CA24B5A8-C747-8E60-EB48-310555B13CBD}" dt="2025-07-03T05:45:51.027" v="10" actId="20577"/>
        <pc:sldMkLst>
          <pc:docMk/>
          <pc:sldMk cId="3706035306" sldId="2147481598"/>
        </pc:sldMkLst>
        <pc:spChg chg="mod">
          <ac:chgData name="Divya Sudha Nadirge" userId="S::divyasudha.nadirge@ltts.com::03febd53-2d1b-4b9f-b5b7-931dd243ed89" providerId="AD" clId="Web-{CA24B5A8-C747-8E60-EB48-310555B13CBD}" dt="2025-07-03T05:45:51.027" v="10" actId="20577"/>
          <ac:spMkLst>
            <pc:docMk/>
            <pc:sldMk cId="3706035306" sldId="2147481598"/>
            <ac:spMk id="2" creationId="{42935F84-16E1-701C-9CF3-6857398B8B8D}"/>
          </ac:spMkLst>
        </pc:spChg>
      </pc:sldChg>
      <pc:sldChg chg="add">
        <pc:chgData name="Divya Sudha Nadirge" userId="S::divyasudha.nadirge@ltts.com::03febd53-2d1b-4b9f-b5b7-931dd243ed89" providerId="AD" clId="Web-{CA24B5A8-C747-8E60-EB48-310555B13CBD}" dt="2025-07-03T05:43:59.166" v="1"/>
        <pc:sldMkLst>
          <pc:docMk/>
          <pc:sldMk cId="4036681717" sldId="2147481599"/>
        </pc:sldMkLst>
      </pc:sldChg>
      <pc:sldChg chg="add">
        <pc:chgData name="Divya Sudha Nadirge" userId="S::divyasudha.nadirge@ltts.com::03febd53-2d1b-4b9f-b5b7-931dd243ed89" providerId="AD" clId="Web-{CA24B5A8-C747-8E60-EB48-310555B13CBD}" dt="2025-07-03T05:44:26.166" v="4"/>
        <pc:sldMkLst>
          <pc:docMk/>
          <pc:sldMk cId="862160999" sldId="2147481600"/>
        </pc:sldMkLst>
      </pc:sldChg>
      <pc:sldChg chg="add">
        <pc:chgData name="Divya Sudha Nadirge" userId="S::divyasudha.nadirge@ltts.com::03febd53-2d1b-4b9f-b5b7-931dd243ed89" providerId="AD" clId="Web-{CA24B5A8-C747-8E60-EB48-310555B13CBD}" dt="2025-07-03T05:44:48.698" v="5"/>
        <pc:sldMkLst>
          <pc:docMk/>
          <pc:sldMk cId="3648986128" sldId="2147481601"/>
        </pc:sldMkLst>
      </pc:sldChg>
      <pc:sldChg chg="add">
        <pc:chgData name="Divya Sudha Nadirge" userId="S::divyasudha.nadirge@ltts.com::03febd53-2d1b-4b9f-b5b7-931dd243ed89" providerId="AD" clId="Web-{CA24B5A8-C747-8E60-EB48-310555B13CBD}" dt="2025-07-03T05:44:59.573" v="6"/>
        <pc:sldMkLst>
          <pc:docMk/>
          <pc:sldMk cId="3176879884" sldId="2147481602"/>
        </pc:sldMkLst>
      </pc:sldChg>
      <pc:sldChg chg="add">
        <pc:chgData name="Divya Sudha Nadirge" userId="S::divyasudha.nadirge@ltts.com::03febd53-2d1b-4b9f-b5b7-931dd243ed89" providerId="AD" clId="Web-{CA24B5A8-C747-8E60-EB48-310555B13CBD}" dt="2025-07-03T05:45:07.917" v="7"/>
        <pc:sldMkLst>
          <pc:docMk/>
          <pc:sldMk cId="2874574309" sldId="2147481603"/>
        </pc:sldMkLst>
      </pc:sldChg>
      <pc:sldChg chg="add">
        <pc:chgData name="Divya Sudha Nadirge" userId="S::divyasudha.nadirge@ltts.com::03febd53-2d1b-4b9f-b5b7-931dd243ed89" providerId="AD" clId="Web-{CA24B5A8-C747-8E60-EB48-310555B13CBD}" dt="2025-07-03T05:45:17.261" v="8"/>
        <pc:sldMkLst>
          <pc:docMk/>
          <pc:sldMk cId="2633921211" sldId="2147481604"/>
        </pc:sldMkLst>
      </pc:sldChg>
      <pc:sldChg chg="add">
        <pc:chgData name="Divya Sudha Nadirge" userId="S::divyasudha.nadirge@ltts.com::03febd53-2d1b-4b9f-b5b7-931dd243ed89" providerId="AD" clId="Web-{CA24B5A8-C747-8E60-EB48-310555B13CBD}" dt="2025-07-03T05:45:37.527" v="9"/>
        <pc:sldMkLst>
          <pc:docMk/>
          <pc:sldMk cId="2039341233" sldId="2147481605"/>
        </pc:sldMkLst>
      </pc:sldChg>
    </pc:docChg>
  </pc:docChgLst>
  <pc:docChgLst>
    <pc:chgData name="Divya Sudha Nadirge" userId="S::divyasudha.nadirge@ltts.com::03febd53-2d1b-4b9f-b5b7-931dd243ed89" providerId="AD" clId="Web-{57AE2AB1-239F-4D2B-390D-DEF466BCA290}"/>
    <pc:docChg chg="addSld delSld modSld sldOrd">
      <pc:chgData name="Divya Sudha Nadirge" userId="S::divyasudha.nadirge@ltts.com::03febd53-2d1b-4b9f-b5b7-931dd243ed89" providerId="AD" clId="Web-{57AE2AB1-239F-4D2B-390D-DEF466BCA290}" dt="2025-06-19T10:27:33.961" v="253"/>
      <pc:docMkLst>
        <pc:docMk/>
      </pc:docMkLst>
      <pc:sldChg chg="ord">
        <pc:chgData name="Divya Sudha Nadirge" userId="S::divyasudha.nadirge@ltts.com::03febd53-2d1b-4b9f-b5b7-931dd243ed89" providerId="AD" clId="Web-{57AE2AB1-239F-4D2B-390D-DEF466BCA290}" dt="2025-06-19T09:17:22.546" v="8"/>
        <pc:sldMkLst>
          <pc:docMk/>
          <pc:sldMk cId="2327632174" sldId="304"/>
        </pc:sldMkLst>
      </pc:sldChg>
      <pc:sldChg chg="modSp">
        <pc:chgData name="Divya Sudha Nadirge" userId="S::divyasudha.nadirge@ltts.com::03febd53-2d1b-4b9f-b5b7-931dd243ed89" providerId="AD" clId="Web-{57AE2AB1-239F-4D2B-390D-DEF466BCA290}" dt="2025-06-19T09:16:06.373" v="4" actId="20577"/>
        <pc:sldMkLst>
          <pc:docMk/>
          <pc:sldMk cId="3388834898" sldId="2147481453"/>
        </pc:sldMkLst>
        <pc:spChg chg="mod">
          <ac:chgData name="Divya Sudha Nadirge" userId="S::divyasudha.nadirge@ltts.com::03febd53-2d1b-4b9f-b5b7-931dd243ed89" providerId="AD" clId="Web-{57AE2AB1-239F-4D2B-390D-DEF466BCA290}" dt="2025-06-19T09:16:06.373" v="4" actId="20577"/>
          <ac:spMkLst>
            <pc:docMk/>
            <pc:sldMk cId="3388834898" sldId="2147481453"/>
            <ac:spMk id="2" creationId="{42935F84-16E1-701C-9CF3-6857398B8B8D}"/>
          </ac:spMkLst>
        </pc:spChg>
      </pc:sldChg>
      <pc:sldChg chg="addSp modSp new mod ord modShow">
        <pc:chgData name="Divya Sudha Nadirge" userId="S::divyasudha.nadirge@ltts.com::03febd53-2d1b-4b9f-b5b7-931dd243ed89" providerId="AD" clId="Web-{57AE2AB1-239F-4D2B-390D-DEF466BCA290}" dt="2025-06-19T09:19:15.673" v="35" actId="20577"/>
        <pc:sldMkLst>
          <pc:docMk/>
          <pc:sldMk cId="1236662591" sldId="2147481498"/>
        </pc:sldMkLst>
        <pc:spChg chg="add mod">
          <ac:chgData name="Divya Sudha Nadirge" userId="S::divyasudha.nadirge@ltts.com::03febd53-2d1b-4b9f-b5b7-931dd243ed89" providerId="AD" clId="Web-{57AE2AB1-239F-4D2B-390D-DEF466BCA290}" dt="2025-06-19T09:19:15.673" v="35" actId="20577"/>
          <ac:spMkLst>
            <pc:docMk/>
            <pc:sldMk cId="1236662591" sldId="2147481498"/>
            <ac:spMk id="2" creationId="{DABB817B-1A81-482D-C4CF-55F85E139851}"/>
          </ac:spMkLst>
        </pc:spChg>
      </pc:sldChg>
      <pc:sldChg chg="modSp new">
        <pc:chgData name="Divya Sudha Nadirge" userId="S::divyasudha.nadirge@ltts.com::03febd53-2d1b-4b9f-b5b7-931dd243ed89" providerId="AD" clId="Web-{57AE2AB1-239F-4D2B-390D-DEF466BCA290}" dt="2025-06-19T09:20:10.377" v="45" actId="20577"/>
        <pc:sldMkLst>
          <pc:docMk/>
          <pc:sldMk cId="3738384268" sldId="2147481499"/>
        </pc:sldMkLst>
        <pc:spChg chg="mod">
          <ac:chgData name="Divya Sudha Nadirge" userId="S::divyasudha.nadirge@ltts.com::03febd53-2d1b-4b9f-b5b7-931dd243ed89" providerId="AD" clId="Web-{57AE2AB1-239F-4D2B-390D-DEF466BCA290}" dt="2025-06-19T09:20:10.377" v="45" actId="20577"/>
          <ac:spMkLst>
            <pc:docMk/>
            <pc:sldMk cId="3738384268" sldId="2147481499"/>
            <ac:spMk id="2" creationId="{4266DA32-CDA4-1CA7-C5AF-4A02D6BC48CF}"/>
          </ac:spMkLst>
        </pc:spChg>
        <pc:spChg chg="mod">
          <ac:chgData name="Divya Sudha Nadirge" userId="S::divyasudha.nadirge@ltts.com::03febd53-2d1b-4b9f-b5b7-931dd243ed89" providerId="AD" clId="Web-{57AE2AB1-239F-4D2B-390D-DEF466BCA290}" dt="2025-06-19T09:19:51.095" v="39" actId="20577"/>
          <ac:spMkLst>
            <pc:docMk/>
            <pc:sldMk cId="3738384268" sldId="2147481499"/>
            <ac:spMk id="3" creationId="{ACB3D4BD-7E24-42CF-FA46-6C7A70E33219}"/>
          </ac:spMkLst>
        </pc:spChg>
      </pc:sldChg>
      <pc:sldChg chg="modSp new">
        <pc:chgData name="Divya Sudha Nadirge" userId="S::divyasudha.nadirge@ltts.com::03febd53-2d1b-4b9f-b5b7-931dd243ed89" providerId="AD" clId="Web-{57AE2AB1-239F-4D2B-390D-DEF466BCA290}" dt="2025-06-19T09:20:51.299" v="55" actId="20577"/>
        <pc:sldMkLst>
          <pc:docMk/>
          <pc:sldMk cId="4152120437" sldId="2147481500"/>
        </pc:sldMkLst>
        <pc:spChg chg="mod">
          <ac:chgData name="Divya Sudha Nadirge" userId="S::divyasudha.nadirge@ltts.com::03febd53-2d1b-4b9f-b5b7-931dd243ed89" providerId="AD" clId="Web-{57AE2AB1-239F-4D2B-390D-DEF466BCA290}" dt="2025-06-19T09:20:51.299" v="55" actId="20577"/>
          <ac:spMkLst>
            <pc:docMk/>
            <pc:sldMk cId="4152120437" sldId="2147481500"/>
            <ac:spMk id="2" creationId="{9FD9E0B3-7E4F-8FC2-5905-1F3FBE7B1179}"/>
          </ac:spMkLst>
        </pc:spChg>
        <pc:spChg chg="mod">
          <ac:chgData name="Divya Sudha Nadirge" userId="S::divyasudha.nadirge@ltts.com::03febd53-2d1b-4b9f-b5b7-931dd243ed89" providerId="AD" clId="Web-{57AE2AB1-239F-4D2B-390D-DEF466BCA290}" dt="2025-06-19T09:20:46.721" v="52" actId="20577"/>
          <ac:spMkLst>
            <pc:docMk/>
            <pc:sldMk cId="4152120437" sldId="2147481500"/>
            <ac:spMk id="3" creationId="{8E020E1B-BCFD-8291-DC4A-E0814CD2A753}"/>
          </ac:spMkLst>
        </pc:spChg>
      </pc:sldChg>
      <pc:sldChg chg="addSp modSp new">
        <pc:chgData name="Divya Sudha Nadirge" userId="S::divyasudha.nadirge@ltts.com::03febd53-2d1b-4b9f-b5b7-931dd243ed89" providerId="AD" clId="Web-{57AE2AB1-239F-4D2B-390D-DEF466BCA290}" dt="2025-06-19T09:22:35.004" v="86"/>
        <pc:sldMkLst>
          <pc:docMk/>
          <pc:sldMk cId="330045301" sldId="2147481501"/>
        </pc:sldMkLst>
        <pc:spChg chg="mod">
          <ac:chgData name="Divya Sudha Nadirge" userId="S::divyasudha.nadirge@ltts.com::03febd53-2d1b-4b9f-b5b7-931dd243ed89" providerId="AD" clId="Web-{57AE2AB1-239F-4D2B-390D-DEF466BCA290}" dt="2025-06-19T09:21:32.768" v="66" actId="20577"/>
          <ac:spMkLst>
            <pc:docMk/>
            <pc:sldMk cId="330045301" sldId="2147481501"/>
            <ac:spMk id="2" creationId="{977423A2-45C9-1CC9-7A85-B9D68C80C53D}"/>
          </ac:spMkLst>
        </pc:spChg>
        <pc:spChg chg="mod">
          <ac:chgData name="Divya Sudha Nadirge" userId="S::divyasudha.nadirge@ltts.com::03febd53-2d1b-4b9f-b5b7-931dd243ed89" providerId="AD" clId="Web-{57AE2AB1-239F-4D2B-390D-DEF466BCA290}" dt="2025-06-19T09:21:48.472" v="71" actId="20577"/>
          <ac:spMkLst>
            <pc:docMk/>
            <pc:sldMk cId="330045301" sldId="2147481501"/>
            <ac:spMk id="3" creationId="{40D26CE1-98DF-5545-6472-B41C658E0C4E}"/>
          </ac:spMkLst>
        </pc:spChg>
        <pc:graphicFrameChg chg="add mod modGraphic">
          <ac:chgData name="Divya Sudha Nadirge" userId="S::divyasudha.nadirge@ltts.com::03febd53-2d1b-4b9f-b5b7-931dd243ed89" providerId="AD" clId="Web-{57AE2AB1-239F-4D2B-390D-DEF466BCA290}" dt="2025-06-19T09:22:35.004" v="86"/>
          <ac:graphicFrameMkLst>
            <pc:docMk/>
            <pc:sldMk cId="330045301" sldId="2147481501"/>
            <ac:graphicFrameMk id="4" creationId="{50DF3B88-5239-5C81-FF8E-44AB2375EE18}"/>
          </ac:graphicFrameMkLst>
        </pc:graphicFrameChg>
      </pc:sldChg>
      <pc:sldChg chg="addSp modSp new">
        <pc:chgData name="Divya Sudha Nadirge" userId="S::divyasudha.nadirge@ltts.com::03febd53-2d1b-4b9f-b5b7-931dd243ed89" providerId="AD" clId="Web-{57AE2AB1-239F-4D2B-390D-DEF466BCA290}" dt="2025-06-19T09:25:48.975" v="146"/>
        <pc:sldMkLst>
          <pc:docMk/>
          <pc:sldMk cId="4031501091" sldId="2147481502"/>
        </pc:sldMkLst>
        <pc:spChg chg="mod">
          <ac:chgData name="Divya Sudha Nadirge" userId="S::divyasudha.nadirge@ltts.com::03febd53-2d1b-4b9f-b5b7-931dd243ed89" providerId="AD" clId="Web-{57AE2AB1-239F-4D2B-390D-DEF466BCA290}" dt="2025-06-19T09:23:13.223" v="91" actId="20577"/>
          <ac:spMkLst>
            <pc:docMk/>
            <pc:sldMk cId="4031501091" sldId="2147481502"/>
            <ac:spMk id="2" creationId="{D052687C-65A1-57ED-505C-7B618E689B7A}"/>
          </ac:spMkLst>
        </pc:spChg>
        <pc:graphicFrameChg chg="add mod modGraphic">
          <ac:chgData name="Divya Sudha Nadirge" userId="S::divyasudha.nadirge@ltts.com::03febd53-2d1b-4b9f-b5b7-931dd243ed89" providerId="AD" clId="Web-{57AE2AB1-239F-4D2B-390D-DEF466BCA290}" dt="2025-06-19T09:25:48.975" v="146"/>
          <ac:graphicFrameMkLst>
            <pc:docMk/>
            <pc:sldMk cId="4031501091" sldId="2147481502"/>
            <ac:graphicFrameMk id="4" creationId="{87771B47-830D-A931-3035-C2CEFE5E1849}"/>
          </ac:graphicFrameMkLst>
        </pc:graphicFrameChg>
      </pc:sldChg>
      <pc:sldChg chg="modSp new">
        <pc:chgData name="Divya Sudha Nadirge" userId="S::divyasudha.nadirge@ltts.com::03febd53-2d1b-4b9f-b5b7-931dd243ed89" providerId="AD" clId="Web-{57AE2AB1-239F-4D2B-390D-DEF466BCA290}" dt="2025-06-19T09:26:55.258" v="157" actId="20577"/>
        <pc:sldMkLst>
          <pc:docMk/>
          <pc:sldMk cId="3344960844" sldId="2147481503"/>
        </pc:sldMkLst>
        <pc:spChg chg="mod">
          <ac:chgData name="Divya Sudha Nadirge" userId="S::divyasudha.nadirge@ltts.com::03febd53-2d1b-4b9f-b5b7-931dd243ed89" providerId="AD" clId="Web-{57AE2AB1-239F-4D2B-390D-DEF466BCA290}" dt="2025-06-19T09:26:55.258" v="157" actId="20577"/>
          <ac:spMkLst>
            <pc:docMk/>
            <pc:sldMk cId="3344960844" sldId="2147481503"/>
            <ac:spMk id="2" creationId="{708C9C41-FBC2-80A7-37FB-E34A0C6E7CB8}"/>
          </ac:spMkLst>
        </pc:spChg>
        <pc:spChg chg="mod">
          <ac:chgData name="Divya Sudha Nadirge" userId="S::divyasudha.nadirge@ltts.com::03febd53-2d1b-4b9f-b5b7-931dd243ed89" providerId="AD" clId="Web-{57AE2AB1-239F-4D2B-390D-DEF466BCA290}" dt="2025-06-19T09:26:35.398" v="155" actId="20577"/>
          <ac:spMkLst>
            <pc:docMk/>
            <pc:sldMk cId="3344960844" sldId="2147481503"/>
            <ac:spMk id="3" creationId="{84D6E79C-4E68-F7DE-B4DB-71B684F3D6A9}"/>
          </ac:spMkLst>
        </pc:spChg>
      </pc:sldChg>
      <pc:sldChg chg="addSp delSp modSp new">
        <pc:chgData name="Divya Sudha Nadirge" userId="S::divyasudha.nadirge@ltts.com::03febd53-2d1b-4b9f-b5b7-931dd243ed89" providerId="AD" clId="Web-{57AE2AB1-239F-4D2B-390D-DEF466BCA290}" dt="2025-06-19T09:29:27.229" v="204"/>
        <pc:sldMkLst>
          <pc:docMk/>
          <pc:sldMk cId="627941024" sldId="2147481504"/>
        </pc:sldMkLst>
        <pc:spChg chg="mod">
          <ac:chgData name="Divya Sudha Nadirge" userId="S::divyasudha.nadirge@ltts.com::03febd53-2d1b-4b9f-b5b7-931dd243ed89" providerId="AD" clId="Web-{57AE2AB1-239F-4D2B-390D-DEF466BCA290}" dt="2025-06-19T09:29:16.072" v="196" actId="20577"/>
          <ac:spMkLst>
            <pc:docMk/>
            <pc:sldMk cId="627941024" sldId="2147481504"/>
            <ac:spMk id="2" creationId="{07FDE8B3-E71D-C67A-A1FB-775342A810B1}"/>
          </ac:spMkLst>
        </pc:spChg>
        <pc:graphicFrameChg chg="add mod modGraphic">
          <ac:chgData name="Divya Sudha Nadirge" userId="S::divyasudha.nadirge@ltts.com::03febd53-2d1b-4b9f-b5b7-931dd243ed89" providerId="AD" clId="Web-{57AE2AB1-239F-4D2B-390D-DEF466BCA290}" dt="2025-06-19T09:29:27.229" v="204"/>
          <ac:graphicFrameMkLst>
            <pc:docMk/>
            <pc:sldMk cId="627941024" sldId="2147481504"/>
            <ac:graphicFrameMk id="4" creationId="{90F29CE6-7024-5085-03F9-AF61566144AF}"/>
          </ac:graphicFrameMkLst>
        </pc:graphicFrameChg>
      </pc:sldChg>
      <pc:sldChg chg="addSp modSp new">
        <pc:chgData name="Divya Sudha Nadirge" userId="S::divyasudha.nadirge@ltts.com::03febd53-2d1b-4b9f-b5b7-931dd243ed89" providerId="AD" clId="Web-{57AE2AB1-239F-4D2B-390D-DEF466BCA290}" dt="2025-06-19T10:27:33.961" v="253"/>
        <pc:sldMkLst>
          <pc:docMk/>
          <pc:sldMk cId="1517161424" sldId="2147481505"/>
        </pc:sldMkLst>
        <pc:spChg chg="mod">
          <ac:chgData name="Divya Sudha Nadirge" userId="S::divyasudha.nadirge@ltts.com::03febd53-2d1b-4b9f-b5b7-931dd243ed89" providerId="AD" clId="Web-{57AE2AB1-239F-4D2B-390D-DEF466BCA290}" dt="2025-06-19T09:30:28.917" v="228" actId="20577"/>
          <ac:spMkLst>
            <pc:docMk/>
            <pc:sldMk cId="1517161424" sldId="2147481505"/>
            <ac:spMk id="2" creationId="{04A78FC0-3A15-A7BE-CC3F-0B114B002136}"/>
          </ac:spMkLst>
        </pc:spChg>
        <pc:spChg chg="mod">
          <ac:chgData name="Divya Sudha Nadirge" userId="S::divyasudha.nadirge@ltts.com::03febd53-2d1b-4b9f-b5b7-931dd243ed89" providerId="AD" clId="Web-{57AE2AB1-239F-4D2B-390D-DEF466BCA290}" dt="2025-06-19T09:31:43.981" v="237" actId="20577"/>
          <ac:spMkLst>
            <pc:docMk/>
            <pc:sldMk cId="1517161424" sldId="2147481505"/>
            <ac:spMk id="3" creationId="{4828C798-9B00-E3E4-AC96-E8B1D3E6D78F}"/>
          </ac:spMkLst>
        </pc:spChg>
        <pc:graphicFrameChg chg="add mod modGraphic">
          <ac:chgData name="Divya Sudha Nadirge" userId="S::divyasudha.nadirge@ltts.com::03febd53-2d1b-4b9f-b5b7-931dd243ed89" providerId="AD" clId="Web-{57AE2AB1-239F-4D2B-390D-DEF466BCA290}" dt="2025-06-19T10:27:33.961" v="253"/>
          <ac:graphicFrameMkLst>
            <pc:docMk/>
            <pc:sldMk cId="1517161424" sldId="2147481505"/>
            <ac:graphicFrameMk id="5" creationId="{FCF07EBC-AF45-A2FA-A828-8A20EBC5294A}"/>
          </ac:graphicFrameMkLst>
        </pc:graphicFrameChg>
      </pc:sldChg>
      <pc:sldChg chg="add replId">
        <pc:chgData name="Divya Sudha Nadirge" userId="S::divyasudha.nadirge@ltts.com::03febd53-2d1b-4b9f-b5b7-931dd243ed89" providerId="AD" clId="Web-{57AE2AB1-239F-4D2B-390D-DEF466BCA290}" dt="2025-06-19T09:31:56.466" v="238"/>
        <pc:sldMkLst>
          <pc:docMk/>
          <pc:sldMk cId="4141191103" sldId="2147481506"/>
        </pc:sldMkLst>
      </pc:sldChg>
      <pc:sldChg chg="modSp new ord">
        <pc:chgData name="Divya Sudha Nadirge" userId="S::divyasudha.nadirge@ltts.com::03febd53-2d1b-4b9f-b5b7-931dd243ed89" providerId="AD" clId="Web-{57AE2AB1-239F-4D2B-390D-DEF466BCA290}" dt="2025-06-19T09:33:27.404" v="252"/>
        <pc:sldMkLst>
          <pc:docMk/>
          <pc:sldMk cId="1468827996" sldId="2147481507"/>
        </pc:sldMkLst>
        <pc:spChg chg="mod">
          <ac:chgData name="Divya Sudha Nadirge" userId="S::divyasudha.nadirge@ltts.com::03febd53-2d1b-4b9f-b5b7-931dd243ed89" providerId="AD" clId="Web-{57AE2AB1-239F-4D2B-390D-DEF466BCA290}" dt="2025-06-19T09:33:16.514" v="251" actId="20577"/>
          <ac:spMkLst>
            <pc:docMk/>
            <pc:sldMk cId="1468827996" sldId="2147481507"/>
            <ac:spMk id="2" creationId="{5A6D1831-C49F-138C-84E8-AE1A43A059A4}"/>
          </ac:spMkLst>
        </pc:spChg>
        <pc:spChg chg="mod">
          <ac:chgData name="Divya Sudha Nadirge" userId="S::divyasudha.nadirge@ltts.com::03febd53-2d1b-4b9f-b5b7-931dd243ed89" providerId="AD" clId="Web-{57AE2AB1-239F-4D2B-390D-DEF466BCA290}" dt="2025-06-19T09:33:10.248" v="246" actId="20577"/>
          <ac:spMkLst>
            <pc:docMk/>
            <pc:sldMk cId="1468827996" sldId="2147481507"/>
            <ac:spMk id="3" creationId="{BE5C8EDD-DFB4-15CF-D348-E39842AC94CB}"/>
          </ac:spMkLst>
        </pc:spChg>
      </pc:sldChg>
      <pc:sldChg chg="new del">
        <pc:chgData name="Divya Sudha Nadirge" userId="S::divyasudha.nadirge@ltts.com::03febd53-2d1b-4b9f-b5b7-931dd243ed89" providerId="AD" clId="Web-{57AE2AB1-239F-4D2B-390D-DEF466BCA290}" dt="2025-06-19T09:32:30.435" v="240"/>
        <pc:sldMkLst>
          <pc:docMk/>
          <pc:sldMk cId="2590671359" sldId="2147481507"/>
        </pc:sldMkLst>
      </pc:sldChg>
      <pc:sldChg chg="add del">
        <pc:chgData name="Divya Sudha Nadirge" userId="S::divyasudha.nadirge@ltts.com::03febd53-2d1b-4b9f-b5b7-931dd243ed89" providerId="AD" clId="Web-{57AE2AB1-239F-4D2B-390D-DEF466BCA290}" dt="2025-06-19T09:32:37.826" v="243"/>
        <pc:sldMkLst>
          <pc:docMk/>
          <pc:sldMk cId="2590671359" sldId="2147481508"/>
        </pc:sldMkLst>
      </pc:sldChg>
    </pc:docChg>
  </pc:docChgLst>
  <pc:docChgLst>
    <pc:chgData name="Divya Sudha Nadirge" userId="S::divyasudha.nadirge@ltts.com::03febd53-2d1b-4b9f-b5b7-931dd243ed89" providerId="AD" clId="Web-{3985BF54-5E4C-4BC7-0A9D-534C09BC6FB7}"/>
    <pc:docChg chg="addSld delSld modSld">
      <pc:chgData name="Divya Sudha Nadirge" userId="S::divyasudha.nadirge@ltts.com::03febd53-2d1b-4b9f-b5b7-931dd243ed89" providerId="AD" clId="Web-{3985BF54-5E4C-4BC7-0A9D-534C09BC6FB7}" dt="2025-06-18T09:02:52.322" v="688"/>
      <pc:docMkLst>
        <pc:docMk/>
      </pc:docMkLst>
      <pc:sldChg chg="modSp">
        <pc:chgData name="Divya Sudha Nadirge" userId="S::divyasudha.nadirge@ltts.com::03febd53-2d1b-4b9f-b5b7-931dd243ed89" providerId="AD" clId="Web-{3985BF54-5E4C-4BC7-0A9D-534C09BC6FB7}" dt="2025-06-18T08:07:16.005" v="1" actId="20577"/>
        <pc:sldMkLst>
          <pc:docMk/>
          <pc:sldMk cId="3388834898" sldId="2147481453"/>
        </pc:sldMkLst>
        <pc:spChg chg="mod">
          <ac:chgData name="Divya Sudha Nadirge" userId="S::divyasudha.nadirge@ltts.com::03febd53-2d1b-4b9f-b5b7-931dd243ed89" providerId="AD" clId="Web-{3985BF54-5E4C-4BC7-0A9D-534C09BC6FB7}" dt="2025-06-18T08:07:16.005" v="1" actId="20577"/>
          <ac:spMkLst>
            <pc:docMk/>
            <pc:sldMk cId="3388834898" sldId="2147481453"/>
            <ac:spMk id="2" creationId="{42935F84-16E1-701C-9CF3-6857398B8B8D}"/>
          </ac:spMkLst>
        </pc:spChg>
      </pc:sldChg>
      <pc:sldChg chg="modSp">
        <pc:chgData name="Divya Sudha Nadirge" userId="S::divyasudha.nadirge@ltts.com::03febd53-2d1b-4b9f-b5b7-931dd243ed89" providerId="AD" clId="Web-{3985BF54-5E4C-4BC7-0A9D-534C09BC6FB7}" dt="2025-06-18T08:08:06.272" v="6" actId="20577"/>
        <pc:sldMkLst>
          <pc:docMk/>
          <pc:sldMk cId="1369848695" sldId="2147481478"/>
        </pc:sldMkLst>
        <pc:spChg chg="mod">
          <ac:chgData name="Divya Sudha Nadirge" userId="S::divyasudha.nadirge@ltts.com::03febd53-2d1b-4b9f-b5b7-931dd243ed89" providerId="AD" clId="Web-{3985BF54-5E4C-4BC7-0A9D-534C09BC6FB7}" dt="2025-06-18T08:08:06.272" v="6" actId="20577"/>
          <ac:spMkLst>
            <pc:docMk/>
            <pc:sldMk cId="1369848695" sldId="2147481478"/>
            <ac:spMk id="3" creationId="{FE31BB05-15E8-EE00-5774-DE2B7BC46E13}"/>
          </ac:spMkLst>
        </pc:spChg>
      </pc:sldChg>
      <pc:sldChg chg="modSp new del">
        <pc:chgData name="Divya Sudha Nadirge" userId="S::divyasudha.nadirge@ltts.com::03febd53-2d1b-4b9f-b5b7-931dd243ed89" providerId="AD" clId="Web-{3985BF54-5E4C-4BC7-0A9D-534C09BC6FB7}" dt="2025-06-18T08:09:47.474" v="23"/>
        <pc:sldMkLst>
          <pc:docMk/>
          <pc:sldMk cId="381366802" sldId="2147481479"/>
        </pc:sldMkLst>
      </pc:sldChg>
      <pc:sldChg chg="modSp new">
        <pc:chgData name="Divya Sudha Nadirge" userId="S::divyasudha.nadirge@ltts.com::03febd53-2d1b-4b9f-b5b7-931dd243ed89" providerId="AD" clId="Web-{3985BF54-5E4C-4BC7-0A9D-534C09BC6FB7}" dt="2025-06-18T08:10:47.974" v="36" actId="20577"/>
        <pc:sldMkLst>
          <pc:docMk/>
          <pc:sldMk cId="3156759740" sldId="2147481479"/>
        </pc:sldMkLst>
        <pc:spChg chg="mod">
          <ac:chgData name="Divya Sudha Nadirge" userId="S::divyasudha.nadirge@ltts.com::03febd53-2d1b-4b9f-b5b7-931dd243ed89" providerId="AD" clId="Web-{3985BF54-5E4C-4BC7-0A9D-534C09BC6FB7}" dt="2025-06-18T08:10:47.974" v="36" actId="20577"/>
          <ac:spMkLst>
            <pc:docMk/>
            <pc:sldMk cId="3156759740" sldId="2147481479"/>
            <ac:spMk id="2" creationId="{E58C23EB-0A7C-8361-ED58-5C6F8EBBB9E2}"/>
          </ac:spMkLst>
        </pc:spChg>
        <pc:spChg chg="mod">
          <ac:chgData name="Divya Sudha Nadirge" userId="S::divyasudha.nadirge@ltts.com::03febd53-2d1b-4b9f-b5b7-931dd243ed89" providerId="AD" clId="Web-{3985BF54-5E4C-4BC7-0A9D-534C09BC6FB7}" dt="2025-06-18T08:10:32.771" v="33" actId="20577"/>
          <ac:spMkLst>
            <pc:docMk/>
            <pc:sldMk cId="3156759740" sldId="2147481479"/>
            <ac:spMk id="3" creationId="{2F96FE26-EFE1-F010-3696-842210B4D192}"/>
          </ac:spMkLst>
        </pc:spChg>
      </pc:sldChg>
      <pc:sldChg chg="new del">
        <pc:chgData name="Divya Sudha Nadirge" userId="S::divyasudha.nadirge@ltts.com::03febd53-2d1b-4b9f-b5b7-931dd243ed89" providerId="AD" clId="Web-{3985BF54-5E4C-4BC7-0A9D-534C09BC6FB7}" dt="2025-06-18T08:10:09.552" v="29"/>
        <pc:sldMkLst>
          <pc:docMk/>
          <pc:sldMk cId="201594731" sldId="2147481480"/>
        </pc:sldMkLst>
      </pc:sldChg>
      <pc:sldChg chg="new del">
        <pc:chgData name="Divya Sudha Nadirge" userId="S::divyasudha.nadirge@ltts.com::03febd53-2d1b-4b9f-b5b7-931dd243ed89" providerId="AD" clId="Web-{3985BF54-5E4C-4BC7-0A9D-534C09BC6FB7}" dt="2025-06-18T08:09:50.755" v="24"/>
        <pc:sldMkLst>
          <pc:docMk/>
          <pc:sldMk cId="3669353878" sldId="2147481480"/>
        </pc:sldMkLst>
      </pc:sldChg>
      <pc:sldChg chg="modSp new">
        <pc:chgData name="Divya Sudha Nadirge" userId="S::divyasudha.nadirge@ltts.com::03febd53-2d1b-4b9f-b5b7-931dd243ed89" providerId="AD" clId="Web-{3985BF54-5E4C-4BC7-0A9D-534C09BC6FB7}" dt="2025-06-18T08:11:55.194" v="53" actId="20577"/>
        <pc:sldMkLst>
          <pc:docMk/>
          <pc:sldMk cId="3678747304" sldId="2147481480"/>
        </pc:sldMkLst>
        <pc:spChg chg="mod">
          <ac:chgData name="Divya Sudha Nadirge" userId="S::divyasudha.nadirge@ltts.com::03febd53-2d1b-4b9f-b5b7-931dd243ed89" providerId="AD" clId="Web-{3985BF54-5E4C-4BC7-0A9D-534C09BC6FB7}" dt="2025-06-18T08:11:55.194" v="53" actId="20577"/>
          <ac:spMkLst>
            <pc:docMk/>
            <pc:sldMk cId="3678747304" sldId="2147481480"/>
            <ac:spMk id="2" creationId="{E1DE1262-A79E-CCB3-A2D7-FE06303A542A}"/>
          </ac:spMkLst>
        </pc:spChg>
        <pc:spChg chg="mod">
          <ac:chgData name="Divya Sudha Nadirge" userId="S::divyasudha.nadirge@ltts.com::03febd53-2d1b-4b9f-b5b7-931dd243ed89" providerId="AD" clId="Web-{3985BF54-5E4C-4BC7-0A9D-534C09BC6FB7}" dt="2025-06-18T08:11:33.506" v="48" actId="20577"/>
          <ac:spMkLst>
            <pc:docMk/>
            <pc:sldMk cId="3678747304" sldId="2147481480"/>
            <ac:spMk id="3" creationId="{D0A860B6-2B67-DA19-62D3-D3AF47C905E4}"/>
          </ac:spMkLst>
        </pc:spChg>
      </pc:sldChg>
      <pc:sldChg chg="modSp new">
        <pc:chgData name="Divya Sudha Nadirge" userId="S::divyasudha.nadirge@ltts.com::03febd53-2d1b-4b9f-b5b7-931dd243ed89" providerId="AD" clId="Web-{3985BF54-5E4C-4BC7-0A9D-534C09BC6FB7}" dt="2025-06-18T08:12:19.147" v="61" actId="20577"/>
        <pc:sldMkLst>
          <pc:docMk/>
          <pc:sldMk cId="700599801" sldId="2147481481"/>
        </pc:sldMkLst>
        <pc:spChg chg="mod">
          <ac:chgData name="Divya Sudha Nadirge" userId="S::divyasudha.nadirge@ltts.com::03febd53-2d1b-4b9f-b5b7-931dd243ed89" providerId="AD" clId="Web-{3985BF54-5E4C-4BC7-0A9D-534C09BC6FB7}" dt="2025-06-18T08:11:50.053" v="52" actId="20577"/>
          <ac:spMkLst>
            <pc:docMk/>
            <pc:sldMk cId="700599801" sldId="2147481481"/>
            <ac:spMk id="2" creationId="{759C4335-1FAE-BA64-E776-D929E6CA565F}"/>
          </ac:spMkLst>
        </pc:spChg>
        <pc:spChg chg="mod">
          <ac:chgData name="Divya Sudha Nadirge" userId="S::divyasudha.nadirge@ltts.com::03febd53-2d1b-4b9f-b5b7-931dd243ed89" providerId="AD" clId="Web-{3985BF54-5E4C-4BC7-0A9D-534C09BC6FB7}" dt="2025-06-18T08:12:19.147" v="61" actId="20577"/>
          <ac:spMkLst>
            <pc:docMk/>
            <pc:sldMk cId="700599801" sldId="2147481481"/>
            <ac:spMk id="3" creationId="{E9D246D4-8D75-5152-54E8-B18DEF7F2A58}"/>
          </ac:spMkLst>
        </pc:spChg>
      </pc:sldChg>
      <pc:sldChg chg="add del">
        <pc:chgData name="Divya Sudha Nadirge" userId="S::divyasudha.nadirge@ltts.com::03febd53-2d1b-4b9f-b5b7-931dd243ed89" providerId="AD" clId="Web-{3985BF54-5E4C-4BC7-0A9D-534C09BC6FB7}" dt="2025-06-18T08:10:07.474" v="28"/>
        <pc:sldMkLst>
          <pc:docMk/>
          <pc:sldMk cId="3669353878" sldId="2147481481"/>
        </pc:sldMkLst>
      </pc:sldChg>
      <pc:sldChg chg="addSp modSp new">
        <pc:chgData name="Divya Sudha Nadirge" userId="S::divyasudha.nadirge@ltts.com::03febd53-2d1b-4b9f-b5b7-931dd243ed89" providerId="AD" clId="Web-{3985BF54-5E4C-4BC7-0A9D-534C09BC6FB7}" dt="2025-06-18T08:17:05.979" v="120" actId="20577"/>
        <pc:sldMkLst>
          <pc:docMk/>
          <pc:sldMk cId="3652461600" sldId="2147481482"/>
        </pc:sldMkLst>
        <pc:spChg chg="mod">
          <ac:chgData name="Divya Sudha Nadirge" userId="S::divyasudha.nadirge@ltts.com::03febd53-2d1b-4b9f-b5b7-931dd243ed89" providerId="AD" clId="Web-{3985BF54-5E4C-4BC7-0A9D-534C09BC6FB7}" dt="2025-06-18T08:12:40.335" v="64" actId="20577"/>
          <ac:spMkLst>
            <pc:docMk/>
            <pc:sldMk cId="3652461600" sldId="2147481482"/>
            <ac:spMk id="2" creationId="{5FCDFB94-FC72-0291-2468-AE1B5E1255A4}"/>
          </ac:spMkLst>
        </pc:spChg>
        <pc:spChg chg="mod">
          <ac:chgData name="Divya Sudha Nadirge" userId="S::divyasudha.nadirge@ltts.com::03febd53-2d1b-4b9f-b5b7-931dd243ed89" providerId="AD" clId="Web-{3985BF54-5E4C-4BC7-0A9D-534C09BC6FB7}" dt="2025-06-18T08:17:05.979" v="120" actId="20577"/>
          <ac:spMkLst>
            <pc:docMk/>
            <pc:sldMk cId="3652461600" sldId="2147481482"/>
            <ac:spMk id="3" creationId="{FFEAAA5B-6951-6AFD-207D-5D9F6BA9515C}"/>
          </ac:spMkLst>
        </pc:spChg>
        <pc:graphicFrameChg chg="add mod modGraphic">
          <ac:chgData name="Divya Sudha Nadirge" userId="S::divyasudha.nadirge@ltts.com::03febd53-2d1b-4b9f-b5b7-931dd243ed89" providerId="AD" clId="Web-{3985BF54-5E4C-4BC7-0A9D-534C09BC6FB7}" dt="2025-06-18T08:17:00.744" v="119"/>
          <ac:graphicFrameMkLst>
            <pc:docMk/>
            <pc:sldMk cId="3652461600" sldId="2147481482"/>
            <ac:graphicFrameMk id="4" creationId="{C7EDCEA7-BDF7-65C7-67F8-F1DDB1965556}"/>
          </ac:graphicFrameMkLst>
        </pc:graphicFrameChg>
      </pc:sldChg>
      <pc:sldChg chg="addSp modSp new mod modClrScheme chgLayout">
        <pc:chgData name="Divya Sudha Nadirge" userId="S::divyasudha.nadirge@ltts.com::03febd53-2d1b-4b9f-b5b7-931dd243ed89" providerId="AD" clId="Web-{3985BF54-5E4C-4BC7-0A9D-534C09BC6FB7}" dt="2025-06-18T08:53:11.456" v="449" actId="14100"/>
        <pc:sldMkLst>
          <pc:docMk/>
          <pc:sldMk cId="929989632" sldId="2147481483"/>
        </pc:sldMkLst>
        <pc:spChg chg="mod">
          <ac:chgData name="Divya Sudha Nadirge" userId="S::divyasudha.nadirge@ltts.com::03febd53-2d1b-4b9f-b5b7-931dd243ed89" providerId="AD" clId="Web-{3985BF54-5E4C-4BC7-0A9D-534C09BC6FB7}" dt="2025-06-18T08:52:49.128" v="445"/>
          <ac:spMkLst>
            <pc:docMk/>
            <pc:sldMk cId="929989632" sldId="2147481483"/>
            <ac:spMk id="2" creationId="{4CF416CF-5472-03E8-3585-7A218A9D79A3}"/>
          </ac:spMkLst>
        </pc:spChg>
        <pc:spChg chg="mod ord">
          <ac:chgData name="Divya Sudha Nadirge" userId="S::divyasudha.nadirge@ltts.com::03febd53-2d1b-4b9f-b5b7-931dd243ed89" providerId="AD" clId="Web-{3985BF54-5E4C-4BC7-0A9D-534C09BC6FB7}" dt="2025-06-18T08:52:49.128" v="445"/>
          <ac:spMkLst>
            <pc:docMk/>
            <pc:sldMk cId="929989632" sldId="2147481483"/>
            <ac:spMk id="3" creationId="{B5C0070B-A6B1-4FF4-90B3-1AD333FF6D19}"/>
          </ac:spMkLst>
        </pc:spChg>
        <pc:picChg chg="add mod">
          <ac:chgData name="Divya Sudha Nadirge" userId="S::divyasudha.nadirge@ltts.com::03febd53-2d1b-4b9f-b5b7-931dd243ed89" providerId="AD" clId="Web-{3985BF54-5E4C-4BC7-0A9D-534C09BC6FB7}" dt="2025-06-18T08:53:11.456" v="449" actId="14100"/>
          <ac:picMkLst>
            <pc:docMk/>
            <pc:sldMk cId="929989632" sldId="2147481483"/>
            <ac:picMk id="4" creationId="{2EA82D1E-82D9-AC3E-A07B-AEC26A4DB5BA}"/>
          </ac:picMkLst>
        </pc:picChg>
      </pc:sldChg>
      <pc:sldChg chg="modSp new">
        <pc:chgData name="Divya Sudha Nadirge" userId="S::divyasudha.nadirge@ltts.com::03febd53-2d1b-4b9f-b5b7-931dd243ed89" providerId="AD" clId="Web-{3985BF54-5E4C-4BC7-0A9D-534C09BC6FB7}" dt="2025-06-18T08:30:51.910" v="151" actId="20577"/>
        <pc:sldMkLst>
          <pc:docMk/>
          <pc:sldMk cId="3051522255" sldId="2147481484"/>
        </pc:sldMkLst>
        <pc:spChg chg="mod">
          <ac:chgData name="Divya Sudha Nadirge" userId="S::divyasudha.nadirge@ltts.com::03febd53-2d1b-4b9f-b5b7-931dd243ed89" providerId="AD" clId="Web-{3985BF54-5E4C-4BC7-0A9D-534C09BC6FB7}" dt="2025-06-18T08:30:04.769" v="147" actId="20577"/>
          <ac:spMkLst>
            <pc:docMk/>
            <pc:sldMk cId="3051522255" sldId="2147481484"/>
            <ac:spMk id="2" creationId="{4A53F107-2191-5687-B0D4-1290D79E1C91}"/>
          </ac:spMkLst>
        </pc:spChg>
        <pc:spChg chg="mod">
          <ac:chgData name="Divya Sudha Nadirge" userId="S::divyasudha.nadirge@ltts.com::03febd53-2d1b-4b9f-b5b7-931dd243ed89" providerId="AD" clId="Web-{3985BF54-5E4C-4BC7-0A9D-534C09BC6FB7}" dt="2025-06-18T08:30:51.910" v="151" actId="20577"/>
          <ac:spMkLst>
            <pc:docMk/>
            <pc:sldMk cId="3051522255" sldId="2147481484"/>
            <ac:spMk id="3" creationId="{948698D8-41D9-2124-7C36-9CE48897AFC5}"/>
          </ac:spMkLst>
        </pc:spChg>
      </pc:sldChg>
      <pc:sldChg chg="addSp modSp new">
        <pc:chgData name="Divya Sudha Nadirge" userId="S::divyasudha.nadirge@ltts.com::03febd53-2d1b-4b9f-b5b7-931dd243ed89" providerId="AD" clId="Web-{3985BF54-5E4C-4BC7-0A9D-534C09BC6FB7}" dt="2025-06-18T08:38:22.071" v="186" actId="20577"/>
        <pc:sldMkLst>
          <pc:docMk/>
          <pc:sldMk cId="4247983900" sldId="2147481485"/>
        </pc:sldMkLst>
        <pc:spChg chg="mod">
          <ac:chgData name="Divya Sudha Nadirge" userId="S::divyasudha.nadirge@ltts.com::03febd53-2d1b-4b9f-b5b7-931dd243ed89" providerId="AD" clId="Web-{3985BF54-5E4C-4BC7-0A9D-534C09BC6FB7}" dt="2025-06-18T08:33:14.927" v="157" actId="20577"/>
          <ac:spMkLst>
            <pc:docMk/>
            <pc:sldMk cId="4247983900" sldId="2147481485"/>
            <ac:spMk id="2" creationId="{70C8D732-A48A-F3F7-88B8-DD8CA677D0F2}"/>
          </ac:spMkLst>
        </pc:spChg>
        <pc:spChg chg="mod">
          <ac:chgData name="Divya Sudha Nadirge" userId="S::divyasudha.nadirge@ltts.com::03febd53-2d1b-4b9f-b5b7-931dd243ed89" providerId="AD" clId="Web-{3985BF54-5E4C-4BC7-0A9D-534C09BC6FB7}" dt="2025-06-18T08:38:22.071" v="186" actId="20577"/>
          <ac:spMkLst>
            <pc:docMk/>
            <pc:sldMk cId="4247983900" sldId="2147481485"/>
            <ac:spMk id="3" creationId="{4846F9CF-6486-A873-3BFD-E5BA44A17AF2}"/>
          </ac:spMkLst>
        </pc:spChg>
        <pc:graphicFrameChg chg="add mod modGraphic">
          <ac:chgData name="Divya Sudha Nadirge" userId="S::divyasudha.nadirge@ltts.com::03febd53-2d1b-4b9f-b5b7-931dd243ed89" providerId="AD" clId="Web-{3985BF54-5E4C-4BC7-0A9D-534C09BC6FB7}" dt="2025-06-18T08:37:11.649" v="183"/>
          <ac:graphicFrameMkLst>
            <pc:docMk/>
            <pc:sldMk cId="4247983900" sldId="2147481485"/>
            <ac:graphicFrameMk id="4" creationId="{85359DC3-535D-9A10-80BF-C9254D43B477}"/>
          </ac:graphicFrameMkLst>
        </pc:graphicFrameChg>
      </pc:sldChg>
      <pc:sldChg chg="modSp new">
        <pc:chgData name="Divya Sudha Nadirge" userId="S::divyasudha.nadirge@ltts.com::03febd53-2d1b-4b9f-b5b7-931dd243ed89" providerId="AD" clId="Web-{3985BF54-5E4C-4BC7-0A9D-534C09BC6FB7}" dt="2025-06-18T08:39:09.462" v="196" actId="20577"/>
        <pc:sldMkLst>
          <pc:docMk/>
          <pc:sldMk cId="3263295296" sldId="2147481486"/>
        </pc:sldMkLst>
        <pc:spChg chg="mod">
          <ac:chgData name="Divya Sudha Nadirge" userId="S::divyasudha.nadirge@ltts.com::03febd53-2d1b-4b9f-b5b7-931dd243ed89" providerId="AD" clId="Web-{3985BF54-5E4C-4BC7-0A9D-534C09BC6FB7}" dt="2025-06-18T08:38:29.587" v="189" actId="20577"/>
          <ac:spMkLst>
            <pc:docMk/>
            <pc:sldMk cId="3263295296" sldId="2147481486"/>
            <ac:spMk id="2" creationId="{2B892BE7-69F8-9D4E-11D6-86B54C56C923}"/>
          </ac:spMkLst>
        </pc:spChg>
        <pc:spChg chg="mod">
          <ac:chgData name="Divya Sudha Nadirge" userId="S::divyasudha.nadirge@ltts.com::03febd53-2d1b-4b9f-b5b7-931dd243ed89" providerId="AD" clId="Web-{3985BF54-5E4C-4BC7-0A9D-534C09BC6FB7}" dt="2025-06-18T08:39:09.462" v="196" actId="20577"/>
          <ac:spMkLst>
            <pc:docMk/>
            <pc:sldMk cId="3263295296" sldId="2147481486"/>
            <ac:spMk id="3" creationId="{CCA520E9-A0C4-9CDB-5082-02496A727D50}"/>
          </ac:spMkLst>
        </pc:spChg>
      </pc:sldChg>
      <pc:sldChg chg="addSp delSp modSp new">
        <pc:chgData name="Divya Sudha Nadirge" userId="S::divyasudha.nadirge@ltts.com::03febd53-2d1b-4b9f-b5b7-931dd243ed89" providerId="AD" clId="Web-{3985BF54-5E4C-4BC7-0A9D-534C09BC6FB7}" dt="2025-06-18T08:46:27.655" v="440"/>
        <pc:sldMkLst>
          <pc:docMk/>
          <pc:sldMk cId="1449893098" sldId="2147481487"/>
        </pc:sldMkLst>
        <pc:spChg chg="mod">
          <ac:chgData name="Divya Sudha Nadirge" userId="S::divyasudha.nadirge@ltts.com::03febd53-2d1b-4b9f-b5b7-931dd243ed89" providerId="AD" clId="Web-{3985BF54-5E4C-4BC7-0A9D-534C09BC6FB7}" dt="2025-06-18T08:45:04.592" v="400" actId="1076"/>
          <ac:spMkLst>
            <pc:docMk/>
            <pc:sldMk cId="1449893098" sldId="2147481487"/>
            <ac:spMk id="2" creationId="{BCD3BD44-23AC-6F83-8781-E251FBCD58E3}"/>
          </ac:spMkLst>
        </pc:spChg>
        <pc:spChg chg="mod">
          <ac:chgData name="Divya Sudha Nadirge" userId="S::divyasudha.nadirge@ltts.com::03febd53-2d1b-4b9f-b5b7-931dd243ed89" providerId="AD" clId="Web-{3985BF54-5E4C-4BC7-0A9D-534C09BC6FB7}" dt="2025-06-18T08:43:42.450" v="356" actId="20577"/>
          <ac:spMkLst>
            <pc:docMk/>
            <pc:sldMk cId="1449893098" sldId="2147481487"/>
            <ac:spMk id="3" creationId="{284DDDF7-F19E-4B38-E753-670E629E2E13}"/>
          </ac:spMkLst>
        </pc:spChg>
        <pc:graphicFrameChg chg="add mod modGraphic">
          <ac:chgData name="Divya Sudha Nadirge" userId="S::divyasudha.nadirge@ltts.com::03febd53-2d1b-4b9f-b5b7-931dd243ed89" providerId="AD" clId="Web-{3985BF54-5E4C-4BC7-0A9D-534C09BC6FB7}" dt="2025-06-18T08:46:27.655" v="440"/>
          <ac:graphicFrameMkLst>
            <pc:docMk/>
            <pc:sldMk cId="1449893098" sldId="2147481487"/>
            <ac:graphicFrameMk id="5" creationId="{29636940-5143-4BD9-AA0E-6E846ED23C6D}"/>
          </ac:graphicFrameMkLst>
        </pc:graphicFrameChg>
      </pc:sldChg>
      <pc:sldChg chg="modSp new">
        <pc:chgData name="Divya Sudha Nadirge" userId="S::divyasudha.nadirge@ltts.com::03febd53-2d1b-4b9f-b5b7-931dd243ed89" providerId="AD" clId="Web-{3985BF54-5E4C-4BC7-0A9D-534C09BC6FB7}" dt="2025-06-18T08:46:20.077" v="439" actId="20577"/>
        <pc:sldMkLst>
          <pc:docMk/>
          <pc:sldMk cId="554884493" sldId="2147481488"/>
        </pc:sldMkLst>
        <pc:spChg chg="mod">
          <ac:chgData name="Divya Sudha Nadirge" userId="S::divyasudha.nadirge@ltts.com::03febd53-2d1b-4b9f-b5b7-931dd243ed89" providerId="AD" clId="Web-{3985BF54-5E4C-4BC7-0A9D-534C09BC6FB7}" dt="2025-06-18T08:46:20.077" v="439" actId="20577"/>
          <ac:spMkLst>
            <pc:docMk/>
            <pc:sldMk cId="554884493" sldId="2147481488"/>
            <ac:spMk id="2" creationId="{39E8FA5F-848E-B8B4-EBF8-15BD1727BF37}"/>
          </ac:spMkLst>
        </pc:spChg>
        <pc:spChg chg="mod">
          <ac:chgData name="Divya Sudha Nadirge" userId="S::divyasudha.nadirge@ltts.com::03febd53-2d1b-4b9f-b5b7-931dd243ed89" providerId="AD" clId="Web-{3985BF54-5E4C-4BC7-0A9D-534C09BC6FB7}" dt="2025-06-18T08:46:05.920" v="436" actId="20577"/>
          <ac:spMkLst>
            <pc:docMk/>
            <pc:sldMk cId="554884493" sldId="2147481488"/>
            <ac:spMk id="3" creationId="{BDA7AA27-BBAE-1034-55ED-E2094DB67078}"/>
          </ac:spMkLst>
        </pc:spChg>
      </pc:sldChg>
      <pc:sldChg chg="addSp modSp new">
        <pc:chgData name="Divya Sudha Nadirge" userId="S::divyasudha.nadirge@ltts.com::03febd53-2d1b-4b9f-b5b7-931dd243ed89" providerId="AD" clId="Web-{3985BF54-5E4C-4BC7-0A9D-534C09BC6FB7}" dt="2025-06-18T08:59:06.742" v="676"/>
        <pc:sldMkLst>
          <pc:docMk/>
          <pc:sldMk cId="1845955681" sldId="2147481489"/>
        </pc:sldMkLst>
        <pc:spChg chg="mod">
          <ac:chgData name="Divya Sudha Nadirge" userId="S::divyasudha.nadirge@ltts.com::03febd53-2d1b-4b9f-b5b7-931dd243ed89" providerId="AD" clId="Web-{3985BF54-5E4C-4BC7-0A9D-534C09BC6FB7}" dt="2025-06-18T08:55:37.271" v="452" actId="20577"/>
          <ac:spMkLst>
            <pc:docMk/>
            <pc:sldMk cId="1845955681" sldId="2147481489"/>
            <ac:spMk id="2" creationId="{7D437007-C0F6-E0CD-B777-6661A7AF67A0}"/>
          </ac:spMkLst>
        </pc:spChg>
        <pc:graphicFrameChg chg="add mod modGraphic">
          <ac:chgData name="Divya Sudha Nadirge" userId="S::divyasudha.nadirge@ltts.com::03febd53-2d1b-4b9f-b5b7-931dd243ed89" providerId="AD" clId="Web-{3985BF54-5E4C-4BC7-0A9D-534C09BC6FB7}" dt="2025-06-18T08:59:06.742" v="676"/>
          <ac:graphicFrameMkLst>
            <pc:docMk/>
            <pc:sldMk cId="1845955681" sldId="2147481489"/>
            <ac:graphicFrameMk id="4" creationId="{AA85E63C-151F-6B7D-C186-A754C967A42A}"/>
          </ac:graphicFrameMkLst>
        </pc:graphicFrameChg>
      </pc:sldChg>
      <pc:sldChg chg="addSp modSp new mod modClrScheme chgLayout">
        <pc:chgData name="Divya Sudha Nadirge" userId="S::divyasudha.nadirge@ltts.com::03febd53-2d1b-4b9f-b5b7-931dd243ed89" providerId="AD" clId="Web-{3985BF54-5E4C-4BC7-0A9D-534C09BC6FB7}" dt="2025-06-18T09:02:52.322" v="688"/>
        <pc:sldMkLst>
          <pc:docMk/>
          <pc:sldMk cId="3996185342" sldId="2147481490"/>
        </pc:sldMkLst>
        <pc:spChg chg="mod">
          <ac:chgData name="Divya Sudha Nadirge" userId="S::divyasudha.nadirge@ltts.com::03febd53-2d1b-4b9f-b5b7-931dd243ed89" providerId="AD" clId="Web-{3985BF54-5E4C-4BC7-0A9D-534C09BC6FB7}" dt="2025-06-18T09:02:52.322" v="688"/>
          <ac:spMkLst>
            <pc:docMk/>
            <pc:sldMk cId="3996185342" sldId="2147481490"/>
            <ac:spMk id="2" creationId="{4DC8D436-CB4C-7800-B561-8DBCA7A09704}"/>
          </ac:spMkLst>
        </pc:spChg>
        <pc:spChg chg="mod ord">
          <ac:chgData name="Divya Sudha Nadirge" userId="S::divyasudha.nadirge@ltts.com::03febd53-2d1b-4b9f-b5b7-931dd243ed89" providerId="AD" clId="Web-{3985BF54-5E4C-4BC7-0A9D-534C09BC6FB7}" dt="2025-06-18T09:02:52.322" v="688"/>
          <ac:spMkLst>
            <pc:docMk/>
            <pc:sldMk cId="3996185342" sldId="2147481490"/>
            <ac:spMk id="3" creationId="{C833017F-7AEB-B148-AA95-F1DD986E67B4}"/>
          </ac:spMkLst>
        </pc:spChg>
      </pc:sldChg>
      <pc:sldChg chg="new">
        <pc:chgData name="Divya Sudha Nadirge" userId="S::divyasudha.nadirge@ltts.com::03febd53-2d1b-4b9f-b5b7-931dd243ed89" providerId="AD" clId="Web-{3985BF54-5E4C-4BC7-0A9D-534C09BC6FB7}" dt="2025-06-18T08:59:59.008" v="678"/>
        <pc:sldMkLst>
          <pc:docMk/>
          <pc:sldMk cId="3712181504" sldId="2147481491"/>
        </pc:sldMkLst>
      </pc:sldChg>
      <pc:sldChg chg="new">
        <pc:chgData name="Divya Sudha Nadirge" userId="S::divyasudha.nadirge@ltts.com::03febd53-2d1b-4b9f-b5b7-931dd243ed89" providerId="AD" clId="Web-{3985BF54-5E4C-4BC7-0A9D-534C09BC6FB7}" dt="2025-06-18T09:00:03.899" v="679"/>
        <pc:sldMkLst>
          <pc:docMk/>
          <pc:sldMk cId="1452626736" sldId="2147481492"/>
        </pc:sldMkLst>
      </pc:sldChg>
      <pc:sldChg chg="del">
        <pc:chgData name="Divya Sudha Nadirge" userId="S::divyasudha.nadirge@ltts.com::03febd53-2d1b-4b9f-b5b7-931dd243ed89" providerId="AD" clId="Web-{3985BF54-5E4C-4BC7-0A9D-534C09BC6FB7}" dt="2025-06-18T08:08:42.007" v="7"/>
        <pc:sldMkLst>
          <pc:docMk/>
          <pc:sldMk cId="2188507464" sldId="2147481495"/>
        </pc:sldMkLst>
      </pc:sldChg>
      <pc:sldChg chg="del">
        <pc:chgData name="Divya Sudha Nadirge" userId="S::divyasudha.nadirge@ltts.com::03febd53-2d1b-4b9f-b5b7-931dd243ed89" providerId="AD" clId="Web-{3985BF54-5E4C-4BC7-0A9D-534C09BC6FB7}" dt="2025-06-18T08:09:23.411" v="8"/>
        <pc:sldMkLst>
          <pc:docMk/>
          <pc:sldMk cId="1432710617" sldId="2147481496"/>
        </pc:sldMkLst>
      </pc:sldChg>
      <pc:sldChg chg="del">
        <pc:chgData name="Divya Sudha Nadirge" userId="S::divyasudha.nadirge@ltts.com::03febd53-2d1b-4b9f-b5b7-931dd243ed89" providerId="AD" clId="Web-{3985BF54-5E4C-4BC7-0A9D-534C09BC6FB7}" dt="2025-06-18T08:09:26.411" v="9"/>
        <pc:sldMkLst>
          <pc:docMk/>
          <pc:sldMk cId="1963282556" sldId="2147481497"/>
        </pc:sldMkLst>
      </pc:sldChg>
      <pc:sldChg chg="del">
        <pc:chgData name="Divya Sudha Nadirge" userId="S::divyasudha.nadirge@ltts.com::03febd53-2d1b-4b9f-b5b7-931dd243ed89" providerId="AD" clId="Web-{3985BF54-5E4C-4BC7-0A9D-534C09BC6FB7}" dt="2025-06-18T08:09:27.427" v="10"/>
        <pc:sldMkLst>
          <pc:docMk/>
          <pc:sldMk cId="1909704333" sldId="2147481498"/>
        </pc:sldMkLst>
      </pc:sldChg>
      <pc:sldChg chg="del">
        <pc:chgData name="Divya Sudha Nadirge" userId="S::divyasudha.nadirge@ltts.com::03febd53-2d1b-4b9f-b5b7-931dd243ed89" providerId="AD" clId="Web-{3985BF54-5E4C-4BC7-0A9D-534C09BC6FB7}" dt="2025-06-18T08:09:28.567" v="11"/>
        <pc:sldMkLst>
          <pc:docMk/>
          <pc:sldMk cId="97210504" sldId="2147481499"/>
        </pc:sldMkLst>
      </pc:sldChg>
      <pc:sldChg chg="del">
        <pc:chgData name="Divya Sudha Nadirge" userId="S::divyasudha.nadirge@ltts.com::03febd53-2d1b-4b9f-b5b7-931dd243ed89" providerId="AD" clId="Web-{3985BF54-5E4C-4BC7-0A9D-534C09BC6FB7}" dt="2025-06-18T08:09:29.583" v="12"/>
        <pc:sldMkLst>
          <pc:docMk/>
          <pc:sldMk cId="655185314" sldId="2147481500"/>
        </pc:sldMkLst>
      </pc:sldChg>
      <pc:sldChg chg="del">
        <pc:chgData name="Divya Sudha Nadirge" userId="S::divyasudha.nadirge@ltts.com::03febd53-2d1b-4b9f-b5b7-931dd243ed89" providerId="AD" clId="Web-{3985BF54-5E4C-4BC7-0A9D-534C09BC6FB7}" dt="2025-06-18T08:09:30.677" v="13"/>
        <pc:sldMkLst>
          <pc:docMk/>
          <pc:sldMk cId="195169742" sldId="2147481501"/>
        </pc:sldMkLst>
      </pc:sldChg>
      <pc:sldChg chg="del">
        <pc:chgData name="Divya Sudha Nadirge" userId="S::divyasudha.nadirge@ltts.com::03febd53-2d1b-4b9f-b5b7-931dd243ed89" providerId="AD" clId="Web-{3985BF54-5E4C-4BC7-0A9D-534C09BC6FB7}" dt="2025-06-18T08:09:31.755" v="14"/>
        <pc:sldMkLst>
          <pc:docMk/>
          <pc:sldMk cId="4079811883" sldId="2147481502"/>
        </pc:sldMkLst>
      </pc:sldChg>
      <pc:sldChg chg="del">
        <pc:chgData name="Divya Sudha Nadirge" userId="S::divyasudha.nadirge@ltts.com::03febd53-2d1b-4b9f-b5b7-931dd243ed89" providerId="AD" clId="Web-{3985BF54-5E4C-4BC7-0A9D-534C09BC6FB7}" dt="2025-06-18T08:09:32.708" v="15"/>
        <pc:sldMkLst>
          <pc:docMk/>
          <pc:sldMk cId="1535229211" sldId="21474815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7E841-A912-4AEF-9B6E-A31DE1077649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BA4FA-B977-4EE9-B711-D3BCCB5CB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2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48CF3F-C310-A798-3FC5-A1091EC24F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440974-A0F0-F14F-D260-E09DA671DC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412" r="2103"/>
          <a:stretch/>
        </p:blipFill>
        <p:spPr>
          <a:xfrm flipH="1">
            <a:off x="1133473" y="657276"/>
            <a:ext cx="11058523" cy="620072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A0F37DD-1BE1-1AE7-5545-AEDAA9BD32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273" y="334878"/>
            <a:ext cx="3276600" cy="4914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1F3F5F4-3820-5854-232F-CF1E10F6076E}"/>
              </a:ext>
            </a:extLst>
          </p:cNvPr>
          <p:cNvSpPr/>
          <p:nvPr userDrawn="1"/>
        </p:nvSpPr>
        <p:spPr>
          <a:xfrm>
            <a:off x="0" y="5356860"/>
            <a:ext cx="6316980" cy="150113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7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7ABC60-1015-CA7D-6165-EAB4CE2A7F00}"/>
              </a:ext>
            </a:extLst>
          </p:cNvPr>
          <p:cNvGrpSpPr/>
          <p:nvPr userDrawn="1"/>
        </p:nvGrpSpPr>
        <p:grpSpPr>
          <a:xfrm>
            <a:off x="445174" y="2002465"/>
            <a:ext cx="3741293" cy="2851865"/>
            <a:chOff x="435649" y="2002465"/>
            <a:chExt cx="3741293" cy="28518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3AC36E-B320-78DD-E691-BE855821E7FE}"/>
                </a:ext>
              </a:extLst>
            </p:cNvPr>
            <p:cNvSpPr txBox="1"/>
            <p:nvPr userDrawn="1"/>
          </p:nvSpPr>
          <p:spPr>
            <a:xfrm>
              <a:off x="2111803" y="2805752"/>
              <a:ext cx="2065139" cy="12464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2500">
                  <a:solidFill>
                    <a:schemeClr val="bg1"/>
                  </a:solidFill>
                </a:rPr>
                <a:t>Purposeful. </a:t>
              </a:r>
            </a:p>
            <a:p>
              <a:r>
                <a:rPr lang="en-IN" sz="2500">
                  <a:solidFill>
                    <a:schemeClr val="bg1"/>
                  </a:solidFill>
                </a:rPr>
                <a:t>Agile.</a:t>
              </a:r>
            </a:p>
            <a:p>
              <a:r>
                <a:rPr lang="en-IN" sz="2500">
                  <a:solidFill>
                    <a:schemeClr val="bg1"/>
                  </a:solidFill>
                </a:rPr>
                <a:t>Innovation.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5173B0F-EFDF-09D6-E856-07569D6567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35649" y="2002465"/>
              <a:ext cx="3074351" cy="2851865"/>
            </a:xfrm>
            <a:custGeom>
              <a:avLst/>
              <a:gdLst>
                <a:gd name="connsiteX0" fmla="*/ 0 w 3074351"/>
                <a:gd name="connsiteY0" fmla="*/ 0 h 2851865"/>
                <a:gd name="connsiteX1" fmla="*/ 3074351 w 3074351"/>
                <a:gd name="connsiteY1" fmla="*/ 0 h 2851865"/>
                <a:gd name="connsiteX2" fmla="*/ 3074351 w 3074351"/>
                <a:gd name="connsiteY2" fmla="*/ 883610 h 2851865"/>
                <a:gd name="connsiteX3" fmla="*/ 1603216 w 3074351"/>
                <a:gd name="connsiteY3" fmla="*/ 883610 h 2851865"/>
                <a:gd name="connsiteX4" fmla="*/ 1603216 w 3074351"/>
                <a:gd name="connsiteY4" fmla="*/ 2030732 h 2851865"/>
                <a:gd name="connsiteX5" fmla="*/ 3074351 w 3074351"/>
                <a:gd name="connsiteY5" fmla="*/ 2030732 h 2851865"/>
                <a:gd name="connsiteX6" fmla="*/ 3074351 w 3074351"/>
                <a:gd name="connsiteY6" fmla="*/ 2851865 h 2851865"/>
                <a:gd name="connsiteX7" fmla="*/ 0 w 3074351"/>
                <a:gd name="connsiteY7" fmla="*/ 2851865 h 2851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4351" h="2851865">
                  <a:moveTo>
                    <a:pt x="0" y="0"/>
                  </a:moveTo>
                  <a:lnTo>
                    <a:pt x="3074351" y="0"/>
                  </a:lnTo>
                  <a:lnTo>
                    <a:pt x="3074351" y="883610"/>
                  </a:lnTo>
                  <a:lnTo>
                    <a:pt x="1603216" y="883610"/>
                  </a:lnTo>
                  <a:lnTo>
                    <a:pt x="1603216" y="2030732"/>
                  </a:lnTo>
                  <a:lnTo>
                    <a:pt x="3074351" y="2030732"/>
                  </a:lnTo>
                  <a:lnTo>
                    <a:pt x="3074351" y="2851865"/>
                  </a:lnTo>
                  <a:lnTo>
                    <a:pt x="0" y="2851865"/>
                  </a:lnTo>
                  <a:close/>
                </a:path>
              </a:pathLst>
            </a:cu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814E23E-283E-C440-5866-CADE5F53B92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5124" y="503024"/>
            <a:ext cx="2776539" cy="1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5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4000" y="243840"/>
            <a:ext cx="11270800" cy="5463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2008146" y="0"/>
            <a:ext cx="18385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210F75-55B0-5AEC-5D31-BA108041D490}"/>
              </a:ext>
            </a:extLst>
          </p:cNvPr>
          <p:cNvSpPr/>
          <p:nvPr userDrawn="1"/>
        </p:nvSpPr>
        <p:spPr>
          <a:xfrm>
            <a:off x="460600" y="830469"/>
            <a:ext cx="112708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F8115A-D2CC-6436-F372-45F79FF54E8E}"/>
              </a:ext>
            </a:extLst>
          </p:cNvPr>
          <p:cNvSpPr/>
          <p:nvPr userDrawn="1"/>
        </p:nvSpPr>
        <p:spPr>
          <a:xfrm>
            <a:off x="8088140" y="0"/>
            <a:ext cx="4103860" cy="6858000"/>
          </a:xfrm>
          <a:prstGeom prst="rect">
            <a:avLst/>
          </a:prstGeom>
          <a:solidFill>
            <a:srgbClr val="112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CCE4030-2D6D-D413-9F8B-27838FA2BD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77957" y="3869367"/>
            <a:ext cx="3220129" cy="23409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</p:txBody>
      </p:sp>
      <p:sp>
        <p:nvSpPr>
          <p:cNvPr id="5" name="Picture Placeholder 39">
            <a:extLst>
              <a:ext uri="{FF2B5EF4-FFF2-40B4-BE49-F238E27FC236}">
                <a16:creationId xmlns:a16="http://schemas.microsoft.com/office/drawing/2014/main" id="{D4C1FD55-35CF-876E-0E35-B7920688AEF2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12270" y="0"/>
            <a:ext cx="4079730" cy="3334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4B61713-7D96-4170-9FB1-4A12EE42002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99379" y="1542004"/>
            <a:ext cx="5431864" cy="4488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AB3DF79-7CF4-F274-802C-337F341EEC5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99379" y="2424131"/>
            <a:ext cx="5431864" cy="4488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DCC9099-7C34-FDE5-EE20-A7F7EA9B683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99379" y="3356531"/>
            <a:ext cx="5431864" cy="4488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A0FD3E9-688C-3E10-038D-43D8E10A881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9379" y="4238658"/>
            <a:ext cx="5431864" cy="4488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7A67D0C-BFA4-F19A-3B7F-F2AD08B1644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99379" y="5120785"/>
            <a:ext cx="5431864" cy="4488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Add text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CA426-4C89-6842-B3BC-54B7B6A251EE}"/>
              </a:ext>
            </a:extLst>
          </p:cNvPr>
          <p:cNvSpPr txBox="1"/>
          <p:nvPr userDrawn="1"/>
        </p:nvSpPr>
        <p:spPr>
          <a:xfrm>
            <a:off x="11023628" y="6472081"/>
            <a:ext cx="614596" cy="27699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r" defTabSz="914354"/>
            <a:fld id="{D1AD548E-8EA6-684F-9B89-4E9F5DC57BB8}" type="slidenum">
              <a:rPr lang="en-US" sz="1200" smtClean="0">
                <a:solidFill>
                  <a:schemeClr val="bg1"/>
                </a:solidFill>
                <a:latin typeface="+mn-lt"/>
              </a:rPr>
              <a:pPr algn="r" defTabSz="914354"/>
              <a:t>‹#›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0102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_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4000" y="243840"/>
            <a:ext cx="11270800" cy="5463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Two column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2008146" y="0"/>
            <a:ext cx="18385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210F75-55B0-5AEC-5D31-BA108041D490}"/>
              </a:ext>
            </a:extLst>
          </p:cNvPr>
          <p:cNvSpPr/>
          <p:nvPr userDrawn="1"/>
        </p:nvSpPr>
        <p:spPr>
          <a:xfrm>
            <a:off x="460600" y="830469"/>
            <a:ext cx="112708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A77C9AF-A216-3DEA-BB77-2E439D2AF9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3549" y="1145394"/>
            <a:ext cx="5141499" cy="546360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Column 1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0EBD3-BA51-370E-089C-685236FB00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9349" y="1145394"/>
            <a:ext cx="5141499" cy="546360"/>
          </a:xfrm>
          <a:prstGeom prst="rect">
            <a:avLst/>
          </a:prstGeom>
          <a:solidFill>
            <a:srgbClr val="1BACDD"/>
          </a:solidFill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Column 2 Title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A929515E-2055-2175-E62E-60055854BFD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3550" y="1692275"/>
            <a:ext cx="5119688" cy="4516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12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87772B36-7FC9-9C9F-7AFF-043B8AB550D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620254" y="1692275"/>
            <a:ext cx="5119688" cy="4516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12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93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_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4000" y="243840"/>
            <a:ext cx="11270800" cy="5463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Three column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2008146" y="0"/>
            <a:ext cx="18385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210F75-55B0-5AEC-5D31-BA108041D490}"/>
              </a:ext>
            </a:extLst>
          </p:cNvPr>
          <p:cNvSpPr/>
          <p:nvPr userDrawn="1"/>
        </p:nvSpPr>
        <p:spPr>
          <a:xfrm>
            <a:off x="460600" y="830469"/>
            <a:ext cx="112708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504F7CF-2714-C2AC-12A0-6648146167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3550" y="1145394"/>
            <a:ext cx="3370888" cy="546360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Column 1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78DEE-8A93-E08D-AB9F-A58316F752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0556" y="1145394"/>
            <a:ext cx="3370888" cy="546360"/>
          </a:xfrm>
          <a:prstGeom prst="rect">
            <a:avLst/>
          </a:prstGeom>
          <a:solidFill>
            <a:srgbClr val="0556CD"/>
          </a:solidFill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Column 2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749D74C-E975-0A16-A82C-7B510848EC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4214" y="1145394"/>
            <a:ext cx="3370888" cy="546360"/>
          </a:xfrm>
          <a:prstGeom prst="rect">
            <a:avLst/>
          </a:prstGeom>
          <a:solidFill>
            <a:srgbClr val="058EFF"/>
          </a:solidFill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Column 3 Title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56AD3711-55EE-2B5E-BA43-BC4F34CDE6D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3550" y="1692275"/>
            <a:ext cx="3370888" cy="4516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1200"/>
              </a:spcBef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49274DF3-5D83-2F77-791B-54D17754120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410556" y="1692275"/>
            <a:ext cx="3370888" cy="4516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1200"/>
              </a:spcBef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5AF999-95BA-96ED-764B-623DF6D2634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384214" y="1692275"/>
            <a:ext cx="3370888" cy="4516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1200"/>
              </a:spcBef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8066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4000" y="243840"/>
            <a:ext cx="11270800" cy="5463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2008146" y="0"/>
            <a:ext cx="18385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210F75-55B0-5AEC-5D31-BA108041D490}"/>
              </a:ext>
            </a:extLst>
          </p:cNvPr>
          <p:cNvSpPr/>
          <p:nvPr userDrawn="1"/>
        </p:nvSpPr>
        <p:spPr>
          <a:xfrm>
            <a:off x="460600" y="830469"/>
            <a:ext cx="112708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7A0F312-CFE2-EF3C-055F-E90DAF63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6917" y="2146980"/>
            <a:ext cx="6421307" cy="15312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</p:txBody>
      </p:sp>
      <p:sp>
        <p:nvSpPr>
          <p:cNvPr id="4" name="Picture Placeholder 39">
            <a:extLst>
              <a:ext uri="{FF2B5EF4-FFF2-40B4-BE49-F238E27FC236}">
                <a16:creationId xmlns:a16="http://schemas.microsoft.com/office/drawing/2014/main" id="{04139990-3122-B7D2-F93A-C332A3AF62DF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460600" y="1743234"/>
            <a:ext cx="4191788" cy="3598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1A047470-03EC-96C9-72E9-789F57202E4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216917" y="4048909"/>
            <a:ext cx="6430066" cy="8672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400"/>
            </a:lvl3pPr>
            <a:lvl4pPr marL="1371600" indent="0">
              <a:lnSpc>
                <a:spcPct val="100000"/>
              </a:lnSpc>
              <a:buNone/>
              <a:defRPr sz="1400"/>
            </a:lvl4pPr>
            <a:lvl5pPr marL="1828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Name to come here</a:t>
            </a:r>
          </a:p>
        </p:txBody>
      </p:sp>
    </p:spTree>
    <p:extLst>
      <p:ext uri="{BB962C8B-B14F-4D97-AF65-F5344CB8AC3E}">
        <p14:creationId xmlns:p14="http://schemas.microsoft.com/office/powerpoint/2010/main" val="3890266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4000" y="243840"/>
            <a:ext cx="11270800" cy="5463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Color Palette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2008146" y="0"/>
            <a:ext cx="18385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210F75-55B0-5AEC-5D31-BA108041D490}"/>
              </a:ext>
            </a:extLst>
          </p:cNvPr>
          <p:cNvSpPr/>
          <p:nvPr userDrawn="1"/>
        </p:nvSpPr>
        <p:spPr>
          <a:xfrm>
            <a:off x="460600" y="830469"/>
            <a:ext cx="112708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E4BAC-C92D-A504-2CB6-A3516CD3FD7D}"/>
              </a:ext>
            </a:extLst>
          </p:cNvPr>
          <p:cNvSpPr txBox="1"/>
          <p:nvPr userDrawn="1"/>
        </p:nvSpPr>
        <p:spPr>
          <a:xfrm>
            <a:off x="430094" y="1798950"/>
            <a:ext cx="501081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/>
              <a:t>Primary palette, high saturated blue to give the brand a young look along with carefully curated complementary colors to give the brand a crisp and sharp look.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9C08BDD-D413-C2E6-E90F-D9A354D3DF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393" y="2622944"/>
            <a:ext cx="5415052" cy="3404423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5C5F1E8-C841-FE50-4C75-B714E7CCBB2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1429" y="2680294"/>
            <a:ext cx="5616344" cy="3277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5D1F6-2C67-5459-0B2B-21F891EBC907}"/>
              </a:ext>
            </a:extLst>
          </p:cNvPr>
          <p:cNvSpPr txBox="1"/>
          <p:nvPr userDrawn="1"/>
        </p:nvSpPr>
        <p:spPr>
          <a:xfrm>
            <a:off x="430094" y="1220776"/>
            <a:ext cx="45720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l" defTabSz="914377" rtl="0" eaLnBrk="1" latinLnBrk="0" hangingPunct="1"/>
            <a:r>
              <a:rPr lang="en-US" sz="3000" b="1" kern="1200">
                <a:solidFill>
                  <a:srgbClr val="1BACDD"/>
                </a:solidFill>
                <a:effectLst/>
                <a:latin typeface="+mn-lt"/>
                <a:ea typeface="+mn-ea"/>
                <a:cs typeface="+mn-cs"/>
              </a:rPr>
              <a:t>Primary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DD977B-CE5E-A77E-84EC-264BAD087D96}"/>
              </a:ext>
            </a:extLst>
          </p:cNvPr>
          <p:cNvSpPr txBox="1"/>
          <p:nvPr userDrawn="1"/>
        </p:nvSpPr>
        <p:spPr>
          <a:xfrm>
            <a:off x="6169115" y="1791312"/>
            <a:ext cx="534399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0">
                <a:effectLst/>
                <a:latin typeface="+mn-lt"/>
              </a:rPr>
              <a:t>Secondary palette comprising of more neutral shade that gets the balance right complementing our vibrant primary colors. </a:t>
            </a:r>
            <a:endParaRPr lang="en-US" sz="140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3CA85-25DA-B98B-9301-8F17819B94B9}"/>
              </a:ext>
            </a:extLst>
          </p:cNvPr>
          <p:cNvSpPr txBox="1"/>
          <p:nvPr userDrawn="1"/>
        </p:nvSpPr>
        <p:spPr>
          <a:xfrm>
            <a:off x="6169116" y="1213138"/>
            <a:ext cx="45720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b="1">
                <a:solidFill>
                  <a:srgbClr val="1BACDD"/>
                </a:solidFill>
                <a:effectLst/>
                <a:latin typeface="+mn-lt"/>
              </a:rPr>
              <a:t>Secondary </a:t>
            </a:r>
          </a:p>
        </p:txBody>
      </p:sp>
    </p:spTree>
    <p:extLst>
      <p:ext uri="{BB962C8B-B14F-4D97-AF65-F5344CB8AC3E}">
        <p14:creationId xmlns:p14="http://schemas.microsoft.com/office/powerpoint/2010/main" val="3642495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4000" y="243840"/>
            <a:ext cx="11270800" cy="5463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Gradient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2008146" y="0"/>
            <a:ext cx="18385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210F75-55B0-5AEC-5D31-BA108041D490}"/>
              </a:ext>
            </a:extLst>
          </p:cNvPr>
          <p:cNvSpPr/>
          <p:nvPr userDrawn="1"/>
        </p:nvSpPr>
        <p:spPr>
          <a:xfrm>
            <a:off x="460600" y="830469"/>
            <a:ext cx="112708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EA64B2-8035-5894-5039-21E183073D17}"/>
              </a:ext>
            </a:extLst>
          </p:cNvPr>
          <p:cNvSpPr txBox="1"/>
          <p:nvPr userDrawn="1"/>
        </p:nvSpPr>
        <p:spPr>
          <a:xfrm>
            <a:off x="430094" y="3371220"/>
            <a:ext cx="3362417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algn="l" defTabSz="914377" rtl="0" eaLnBrk="1" latinLnBrk="0" hangingPunct="1"/>
            <a:r>
              <a:rPr lang="en-US" sz="1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 generated from the </a:t>
            </a:r>
            <a:r>
              <a:rPr lang="en-US" sz="14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colours</a:t>
            </a:r>
            <a:r>
              <a:rPr lang="en-US" sz="1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three industries ‘Mobility, Sustainability, Tech’ to re-imagine accent language of the brand in whole.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6E889-3C15-5D88-7746-4F4E9087BD6C}"/>
              </a:ext>
            </a:extLst>
          </p:cNvPr>
          <p:cNvSpPr txBox="1"/>
          <p:nvPr userDrawn="1"/>
        </p:nvSpPr>
        <p:spPr>
          <a:xfrm>
            <a:off x="430094" y="2793046"/>
            <a:ext cx="28677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l" defTabSz="914377" rtl="0" eaLnBrk="1" latinLnBrk="0" hangingPunct="1"/>
            <a:r>
              <a:rPr lang="en-US" sz="3000" b="1" kern="1200">
                <a:solidFill>
                  <a:srgbClr val="1BACDD"/>
                </a:solidFill>
                <a:effectLst/>
                <a:latin typeface="+mn-lt"/>
                <a:ea typeface="+mn-ea"/>
                <a:cs typeface="+mn-cs"/>
              </a:rPr>
              <a:t>Gradients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F5EB93-B896-8B1D-CDC9-0D481002D3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069904"/>
            <a:ext cx="4172262" cy="534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73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4000" y="243840"/>
            <a:ext cx="11270800" cy="5463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Fonts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2008146" y="0"/>
            <a:ext cx="18385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210F75-55B0-5AEC-5D31-BA108041D490}"/>
              </a:ext>
            </a:extLst>
          </p:cNvPr>
          <p:cNvSpPr/>
          <p:nvPr userDrawn="1"/>
        </p:nvSpPr>
        <p:spPr>
          <a:xfrm>
            <a:off x="460600" y="830469"/>
            <a:ext cx="112708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436A5-71D0-7201-7C93-C8372BF10F69}"/>
              </a:ext>
            </a:extLst>
          </p:cNvPr>
          <p:cNvSpPr txBox="1"/>
          <p:nvPr userDrawn="1"/>
        </p:nvSpPr>
        <p:spPr>
          <a:xfrm>
            <a:off x="430094" y="1958851"/>
            <a:ext cx="355729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>
                <a:effectLst/>
                <a:latin typeface="+mn-lt"/>
              </a:rPr>
              <a:t>ABCDEFGHIJKLMNOPQRSTUVWXYZ </a:t>
            </a:r>
            <a:r>
              <a:rPr lang="en-US" sz="1800" err="1">
                <a:effectLst/>
                <a:latin typeface="+mn-lt"/>
              </a:rPr>
              <a:t>abcdefghijklmnopqrstuvwxyz</a:t>
            </a:r>
            <a:r>
              <a:rPr lang="en-US" sz="1800">
                <a:effectLst/>
                <a:latin typeface="+mn-lt"/>
              </a:rPr>
              <a:t> 1234567890</a:t>
            </a:r>
            <a:br>
              <a:rPr lang="en-US" sz="1800">
                <a:effectLst/>
                <a:latin typeface="+mn-lt"/>
              </a:rPr>
            </a:br>
            <a:r>
              <a:rPr lang="en-US" sz="1800">
                <a:effectLst/>
                <a:latin typeface="+mn-lt"/>
              </a:rPr>
              <a:t>(.,;:”!@#$%^&amp;*_-) </a:t>
            </a:r>
            <a:endParaRPr lang="en-US" sz="140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E749B-09F0-C37E-F4AD-E390AD9972FF}"/>
              </a:ext>
            </a:extLst>
          </p:cNvPr>
          <p:cNvSpPr txBox="1"/>
          <p:nvPr userDrawn="1"/>
        </p:nvSpPr>
        <p:spPr>
          <a:xfrm>
            <a:off x="430094" y="1380677"/>
            <a:ext cx="28677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l" defTabSz="914377" rtl="0" eaLnBrk="1" latinLnBrk="0" hangingPunct="1"/>
            <a:r>
              <a:rPr lang="en-US" sz="3000" b="1" kern="1200">
                <a:solidFill>
                  <a:srgbClr val="1BACDD"/>
                </a:solidFill>
                <a:effectLst/>
                <a:latin typeface="+mn-lt"/>
                <a:ea typeface="+mn-ea"/>
                <a:cs typeface="+mn-cs"/>
              </a:rPr>
              <a:t>Calibri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11A60-57BC-402A-04E7-9F8A6BA453C0}"/>
              </a:ext>
            </a:extLst>
          </p:cNvPr>
          <p:cNvSpPr txBox="1"/>
          <p:nvPr userDrawn="1"/>
        </p:nvSpPr>
        <p:spPr>
          <a:xfrm>
            <a:off x="460600" y="4267335"/>
            <a:ext cx="394650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b="1">
                <a:effectLst/>
                <a:latin typeface="+mn-lt"/>
              </a:rPr>
              <a:t>ABCDEFGHIJKLMNOPQRSTUVWXYZ </a:t>
            </a:r>
            <a:r>
              <a:rPr lang="en-US" sz="1800" b="1" err="1">
                <a:effectLst/>
                <a:latin typeface="+mn-lt"/>
              </a:rPr>
              <a:t>abcdefghijklmnopqrstuvwxyz</a:t>
            </a:r>
            <a:r>
              <a:rPr lang="en-US" sz="1800" b="1">
                <a:effectLst/>
                <a:latin typeface="+mn-lt"/>
              </a:rPr>
              <a:t> 1234567890</a:t>
            </a:r>
            <a:br>
              <a:rPr lang="en-US" sz="1800" b="1">
                <a:effectLst/>
                <a:latin typeface="+mn-lt"/>
              </a:rPr>
            </a:br>
            <a:r>
              <a:rPr lang="en-US" sz="1800" b="1">
                <a:effectLst/>
                <a:latin typeface="+mn-lt"/>
              </a:rPr>
              <a:t>(.,;:”!@#$%^&amp;*_-) </a:t>
            </a:r>
            <a:endParaRPr lang="en-US" sz="1400" b="1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A058A-92C2-FA75-14CD-084E86CD5B5D}"/>
              </a:ext>
            </a:extLst>
          </p:cNvPr>
          <p:cNvSpPr txBox="1"/>
          <p:nvPr userDrawn="1"/>
        </p:nvSpPr>
        <p:spPr>
          <a:xfrm>
            <a:off x="460600" y="3764111"/>
            <a:ext cx="28677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b="1">
                <a:solidFill>
                  <a:srgbClr val="19AADB"/>
                </a:solidFill>
                <a:effectLst/>
                <a:latin typeface="+mn-lt"/>
              </a:rPr>
              <a:t>Calibri  bold </a:t>
            </a:r>
            <a:endParaRPr lang="en-US" sz="3000" b="1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D1F42-A8DC-2B34-325C-9B51C690F306}"/>
              </a:ext>
            </a:extLst>
          </p:cNvPr>
          <p:cNvSpPr txBox="1"/>
          <p:nvPr userDrawn="1"/>
        </p:nvSpPr>
        <p:spPr>
          <a:xfrm>
            <a:off x="5265384" y="1958851"/>
            <a:ext cx="459814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/>
              <a:t>Calibri font (body) </a:t>
            </a:r>
            <a:r>
              <a:rPr lang="en-US" sz="1800"/>
              <a:t>should be used. Body text color should be </a:t>
            </a:r>
            <a:r>
              <a:rPr lang="en-US" sz="1800" b="1"/>
              <a:t>Black</a:t>
            </a:r>
            <a:r>
              <a:rPr lang="en-US" sz="1800"/>
              <a:t>.</a:t>
            </a:r>
            <a:endParaRPr 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1B35D-5D74-987B-F947-B682AC690AB5}"/>
              </a:ext>
            </a:extLst>
          </p:cNvPr>
          <p:cNvSpPr txBox="1"/>
          <p:nvPr userDrawn="1"/>
        </p:nvSpPr>
        <p:spPr>
          <a:xfrm>
            <a:off x="5265385" y="1380677"/>
            <a:ext cx="28677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l" defTabSz="914377" rtl="0" eaLnBrk="1" latinLnBrk="0" hangingPunct="1"/>
            <a:r>
              <a:rPr lang="en-US" sz="3000" b="1" kern="1200">
                <a:solidFill>
                  <a:srgbClr val="1BACDD"/>
                </a:solidFill>
                <a:effectLst/>
                <a:latin typeface="+mn-lt"/>
                <a:ea typeface="+mn-ea"/>
                <a:cs typeface="+mn-cs"/>
              </a:rPr>
              <a:t>Font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D2A54-8DB1-0FEF-A6D4-66134191395B}"/>
              </a:ext>
            </a:extLst>
          </p:cNvPr>
          <p:cNvSpPr txBox="1"/>
          <p:nvPr userDrawn="1"/>
        </p:nvSpPr>
        <p:spPr>
          <a:xfrm>
            <a:off x="5265384" y="3622982"/>
            <a:ext cx="4598143" cy="695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95275" indent="-295275" defTabSz="685783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>
                <a:tab pos="714375" algn="l"/>
              </a:tabLst>
            </a:pPr>
            <a:r>
              <a:rPr lang="en-US" sz="1800"/>
              <a:t>Title text size: 32 </a:t>
            </a:r>
          </a:p>
          <a:p>
            <a:pPr marL="295275" indent="-295275" defTabSz="685783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>
                <a:tab pos="714375" algn="l"/>
              </a:tabLst>
            </a:pPr>
            <a:r>
              <a:rPr lang="en-US" sz="1800"/>
              <a:t>Other Text Boxes text size : 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D02C8-BA6B-1ADB-FF39-AE0043EFC556}"/>
              </a:ext>
            </a:extLst>
          </p:cNvPr>
          <p:cNvSpPr txBox="1"/>
          <p:nvPr userDrawn="1"/>
        </p:nvSpPr>
        <p:spPr>
          <a:xfrm>
            <a:off x="5265385" y="3044808"/>
            <a:ext cx="28677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l" defTabSz="914377" rtl="0" eaLnBrk="1" latinLnBrk="0" hangingPunct="1"/>
            <a:r>
              <a:rPr lang="en-US" sz="3000" b="1" kern="1200">
                <a:solidFill>
                  <a:srgbClr val="1BACDD"/>
                </a:solidFill>
                <a:effectLst/>
                <a:latin typeface="+mn-lt"/>
                <a:ea typeface="+mn-ea"/>
                <a:cs typeface="+mn-cs"/>
              </a:rPr>
              <a:t>Title Slide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72EAC-99AF-8A35-9829-8A84297F3122}"/>
              </a:ext>
            </a:extLst>
          </p:cNvPr>
          <p:cNvSpPr txBox="1"/>
          <p:nvPr userDrawn="1"/>
        </p:nvSpPr>
        <p:spPr>
          <a:xfrm>
            <a:off x="5265384" y="5198139"/>
            <a:ext cx="6571472" cy="9444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95275" indent="-295275" defTabSz="685783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>
                <a:tab pos="714375" algn="l"/>
              </a:tabLst>
            </a:pPr>
            <a:r>
              <a:rPr lang="en-US" sz="1800"/>
              <a:t>Ideal font size 16. Minimum font size can be 8</a:t>
            </a:r>
          </a:p>
          <a:p>
            <a:pPr marL="295275" indent="-295275" defTabSz="685783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>
                <a:tab pos="714375" algn="l"/>
              </a:tabLst>
            </a:pPr>
            <a:r>
              <a:rPr lang="en-US" sz="1800"/>
              <a:t>Minimum 0.5 cm of space should be left blank on either sides. These are pre-defined in the template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67EB49-DBBA-C54B-EF52-B54743FA7553}"/>
              </a:ext>
            </a:extLst>
          </p:cNvPr>
          <p:cNvSpPr txBox="1"/>
          <p:nvPr userDrawn="1"/>
        </p:nvSpPr>
        <p:spPr>
          <a:xfrm>
            <a:off x="5265385" y="4619965"/>
            <a:ext cx="28677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algn="l" defTabSz="914377" rtl="0" eaLnBrk="1" latinLnBrk="0" hangingPunct="1"/>
            <a:r>
              <a:rPr lang="en-US" sz="3000" b="1" kern="1200">
                <a:solidFill>
                  <a:srgbClr val="1BACDD"/>
                </a:solidFill>
                <a:effectLst/>
                <a:latin typeface="+mn-lt"/>
                <a:ea typeface="+mn-ea"/>
                <a:cs typeface="+mn-cs"/>
              </a:rPr>
              <a:t>Content Slide</a:t>
            </a:r>
          </a:p>
        </p:txBody>
      </p:sp>
    </p:spTree>
    <p:extLst>
      <p:ext uri="{BB962C8B-B14F-4D97-AF65-F5344CB8AC3E}">
        <p14:creationId xmlns:p14="http://schemas.microsoft.com/office/powerpoint/2010/main" val="2827680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Mo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4000" y="243840"/>
            <a:ext cx="11270800" cy="5463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Brand Motif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2008146" y="0"/>
            <a:ext cx="18385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210F75-55B0-5AEC-5D31-BA108041D490}"/>
              </a:ext>
            </a:extLst>
          </p:cNvPr>
          <p:cNvSpPr/>
          <p:nvPr userDrawn="1"/>
        </p:nvSpPr>
        <p:spPr>
          <a:xfrm>
            <a:off x="460600" y="830469"/>
            <a:ext cx="112708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22659CD-9155-4ADA-5AC4-6C02E03F12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7353" y="1696469"/>
            <a:ext cx="3777295" cy="350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95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and Mo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4000" y="243840"/>
            <a:ext cx="5946325" cy="5463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Brand Motif Usage Guideline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2008146" y="0"/>
            <a:ext cx="18385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210F75-55B0-5AEC-5D31-BA108041D490}"/>
              </a:ext>
            </a:extLst>
          </p:cNvPr>
          <p:cNvSpPr/>
          <p:nvPr userDrawn="1"/>
        </p:nvSpPr>
        <p:spPr>
          <a:xfrm>
            <a:off x="460600" y="830469"/>
            <a:ext cx="112708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22659CD-9155-4ADA-5AC4-6C02E03F12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600" y="1299601"/>
            <a:ext cx="1972966" cy="183018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D29356C-3545-F8F8-3925-419BCF60C8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910" y="4392059"/>
            <a:ext cx="1571983" cy="14582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98CEB3-AD86-4BFE-56F0-1CA160CC4E0F}"/>
              </a:ext>
            </a:extLst>
          </p:cNvPr>
          <p:cNvSpPr txBox="1"/>
          <p:nvPr userDrawn="1"/>
        </p:nvSpPr>
        <p:spPr>
          <a:xfrm>
            <a:off x="2698564" y="1808033"/>
            <a:ext cx="877906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/>
              <a:t>First, choose the Brand Motif. Next, draw a rectangle over it. Then, select both the motif and the rectangle. After that, navigate to the </a:t>
            </a:r>
            <a:r>
              <a:rPr lang="en-US" sz="1800" b="1"/>
              <a:t>shape format </a:t>
            </a:r>
            <a:r>
              <a:rPr lang="en-US" sz="1800" b="0"/>
              <a:t>options. From there, choose to </a:t>
            </a:r>
            <a:r>
              <a:rPr lang="en-US" sz="1800" b="1"/>
              <a:t>merge shapes </a:t>
            </a:r>
            <a:r>
              <a:rPr lang="en-US" sz="1800" b="0"/>
              <a:t>option and then select the </a:t>
            </a:r>
            <a:r>
              <a:rPr lang="en-US" sz="1800" b="1"/>
              <a:t>subtract</a:t>
            </a:r>
            <a:r>
              <a:rPr lang="en-US" sz="1800" b="0"/>
              <a:t> option.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82CADD-887E-AD4F-C4AB-C2D6A0AAFCFF}"/>
              </a:ext>
            </a:extLst>
          </p:cNvPr>
          <p:cNvSpPr txBox="1"/>
          <p:nvPr userDrawn="1"/>
        </p:nvSpPr>
        <p:spPr>
          <a:xfrm>
            <a:off x="2710312" y="1299601"/>
            <a:ext cx="90210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b="1" i="0">
                <a:solidFill>
                  <a:srgbClr val="292D32"/>
                </a:solidFill>
                <a:effectLst/>
                <a:highlight>
                  <a:srgbClr val="FFFFFF"/>
                </a:highlight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What is the process for cropping a section of a Motif in order to properly align text within it?</a:t>
            </a:r>
            <a:endParaRPr lang="en-US" sz="1400" b="1"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5417DF-986C-CC28-E121-34AEF7A97197}"/>
              </a:ext>
            </a:extLst>
          </p:cNvPr>
          <p:cNvSpPr/>
          <p:nvPr userDrawn="1"/>
        </p:nvSpPr>
        <p:spPr>
          <a:xfrm>
            <a:off x="1054902" y="4869307"/>
            <a:ext cx="895968" cy="5037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AADCC8-7DB8-1A43-BB81-A9BE745AE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3954" r="50342" b="81083"/>
          <a:stretch/>
        </p:blipFill>
        <p:spPr>
          <a:xfrm>
            <a:off x="3593752" y="4258732"/>
            <a:ext cx="1723105" cy="12973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2C84CA-32E1-3CC5-6311-D253E64B04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r="72135" b="73524"/>
          <a:stretch/>
        </p:blipFill>
        <p:spPr>
          <a:xfrm>
            <a:off x="6782905" y="4211804"/>
            <a:ext cx="3057525" cy="18157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177322-66F5-B1D4-800A-30AA8353AFE8}"/>
              </a:ext>
            </a:extLst>
          </p:cNvPr>
          <p:cNvSpPr txBox="1"/>
          <p:nvPr userDrawn="1"/>
        </p:nvSpPr>
        <p:spPr>
          <a:xfrm>
            <a:off x="440622" y="3429000"/>
            <a:ext cx="231457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i="0">
                <a:solidFill>
                  <a:srgbClr val="292D32"/>
                </a:solidFill>
                <a:effectLst/>
                <a:highlight>
                  <a:srgbClr val="FFFFFF"/>
                </a:highlight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Step 01</a:t>
            </a:r>
          </a:p>
          <a:p>
            <a:pPr algn="ctr"/>
            <a:r>
              <a:rPr lang="en-US" sz="1400" b="0" i="0">
                <a:solidFill>
                  <a:srgbClr val="292D32"/>
                </a:solidFill>
                <a:effectLst/>
                <a:highlight>
                  <a:srgbClr val="FFFFFF"/>
                </a:highlight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Draw rectangle over Motif</a:t>
            </a:r>
            <a:endParaRPr lang="en-US" sz="1400" b="0"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0BE6DD-DC95-A3B0-6623-7E6B28995488}"/>
              </a:ext>
            </a:extLst>
          </p:cNvPr>
          <p:cNvSpPr txBox="1"/>
          <p:nvPr userDrawn="1"/>
        </p:nvSpPr>
        <p:spPr>
          <a:xfrm>
            <a:off x="2783115" y="3429000"/>
            <a:ext cx="379707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i="0">
                <a:solidFill>
                  <a:srgbClr val="292D32"/>
                </a:solidFill>
                <a:effectLst/>
                <a:highlight>
                  <a:srgbClr val="FFFFFF"/>
                </a:highlight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Step 02</a:t>
            </a:r>
          </a:p>
          <a:p>
            <a:pPr algn="ctr"/>
            <a:r>
              <a:rPr lang="en-US" sz="1400" b="0" i="0">
                <a:solidFill>
                  <a:srgbClr val="292D32"/>
                </a:solidFill>
                <a:effectLst/>
                <a:highlight>
                  <a:srgbClr val="FFFFFF"/>
                </a:highlight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Select Motif and rectangle Go to Shape Format</a:t>
            </a:r>
            <a:endParaRPr lang="en-US" sz="1400" b="0"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81B2DA-3CB9-D6E7-DD9C-11A106A84215}"/>
              </a:ext>
            </a:extLst>
          </p:cNvPr>
          <p:cNvSpPr txBox="1"/>
          <p:nvPr userDrawn="1"/>
        </p:nvSpPr>
        <p:spPr>
          <a:xfrm>
            <a:off x="6614334" y="3429000"/>
            <a:ext cx="32260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i="0">
                <a:solidFill>
                  <a:srgbClr val="292D32"/>
                </a:solidFill>
                <a:effectLst/>
                <a:highlight>
                  <a:srgbClr val="FFFFFF"/>
                </a:highlight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Step 03</a:t>
            </a:r>
          </a:p>
          <a:p>
            <a:pPr algn="ctr"/>
            <a:r>
              <a:rPr lang="en-US" sz="1400" b="0" i="0">
                <a:solidFill>
                  <a:srgbClr val="292D32"/>
                </a:solidFill>
                <a:effectLst/>
                <a:highlight>
                  <a:srgbClr val="FFFFFF"/>
                </a:highlight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Go to Merge Shape and select Subtract</a:t>
            </a:r>
            <a:endParaRPr lang="en-US" sz="1400" b="0"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E221101D-FDFC-86AA-1D83-7109BC56F5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089684" y="4097839"/>
            <a:ext cx="1571983" cy="1458221"/>
          </a:xfrm>
          <a:custGeom>
            <a:avLst/>
            <a:gdLst>
              <a:gd name="connsiteX0" fmla="*/ 0 w 1571983"/>
              <a:gd name="connsiteY0" fmla="*/ 0 h 1458221"/>
              <a:gd name="connsiteX1" fmla="*/ 1571983 w 1571983"/>
              <a:gd name="connsiteY1" fmla="*/ 0 h 1458221"/>
              <a:gd name="connsiteX2" fmla="*/ 1571983 w 1571983"/>
              <a:gd name="connsiteY2" fmla="*/ 477248 h 1458221"/>
              <a:gd name="connsiteX3" fmla="*/ 785992 w 1571983"/>
              <a:gd name="connsiteY3" fmla="*/ 477248 h 1458221"/>
              <a:gd name="connsiteX4" fmla="*/ 785992 w 1571983"/>
              <a:gd name="connsiteY4" fmla="*/ 980971 h 1458221"/>
              <a:gd name="connsiteX5" fmla="*/ 1571983 w 1571983"/>
              <a:gd name="connsiteY5" fmla="*/ 980971 h 1458221"/>
              <a:gd name="connsiteX6" fmla="*/ 1571983 w 1571983"/>
              <a:gd name="connsiteY6" fmla="*/ 1458221 h 1458221"/>
              <a:gd name="connsiteX7" fmla="*/ 0 w 1571983"/>
              <a:gd name="connsiteY7" fmla="*/ 1458221 h 145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1983" h="1458221">
                <a:moveTo>
                  <a:pt x="0" y="0"/>
                </a:moveTo>
                <a:lnTo>
                  <a:pt x="1571983" y="0"/>
                </a:lnTo>
                <a:lnTo>
                  <a:pt x="1571983" y="477248"/>
                </a:lnTo>
                <a:lnTo>
                  <a:pt x="785992" y="477248"/>
                </a:lnTo>
                <a:lnTo>
                  <a:pt x="785992" y="980971"/>
                </a:lnTo>
                <a:lnTo>
                  <a:pt x="1571983" y="980971"/>
                </a:lnTo>
                <a:lnTo>
                  <a:pt x="1571983" y="1458221"/>
                </a:lnTo>
                <a:lnTo>
                  <a:pt x="0" y="1458221"/>
                </a:lnTo>
                <a:close/>
              </a:path>
            </a:pathLst>
          </a:cu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B7E6E2C-1FBA-DF67-4866-A2EB5D9769B8}"/>
              </a:ext>
            </a:extLst>
          </p:cNvPr>
          <p:cNvSpPr txBox="1"/>
          <p:nvPr userDrawn="1"/>
        </p:nvSpPr>
        <p:spPr>
          <a:xfrm>
            <a:off x="9874574" y="3429000"/>
            <a:ext cx="2002202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i="0">
                <a:solidFill>
                  <a:srgbClr val="292D32"/>
                </a:solidFill>
                <a:effectLst/>
                <a:highlight>
                  <a:srgbClr val="FFFFFF"/>
                </a:highlight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C0199D-0C75-32FD-6B39-C4ACF7E20AD7}"/>
              </a:ext>
            </a:extLst>
          </p:cNvPr>
          <p:cNvCxnSpPr>
            <a:cxnSpLocks/>
          </p:cNvCxnSpPr>
          <p:nvPr userDrawn="1"/>
        </p:nvCxnSpPr>
        <p:spPr>
          <a:xfrm>
            <a:off x="2433566" y="3565326"/>
            <a:ext cx="1319284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C3A277-F1EB-31D3-399B-7E9FB38A2036}"/>
              </a:ext>
            </a:extLst>
          </p:cNvPr>
          <p:cNvCxnSpPr>
            <a:cxnSpLocks/>
          </p:cNvCxnSpPr>
          <p:nvPr userDrawn="1"/>
        </p:nvCxnSpPr>
        <p:spPr>
          <a:xfrm>
            <a:off x="5436358" y="3565326"/>
            <a:ext cx="1319284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F6D842-5E3D-CD6D-36B8-A73EC287289A}"/>
              </a:ext>
            </a:extLst>
          </p:cNvPr>
          <p:cNvCxnSpPr>
            <a:cxnSpLocks/>
          </p:cNvCxnSpPr>
          <p:nvPr userDrawn="1"/>
        </p:nvCxnSpPr>
        <p:spPr>
          <a:xfrm>
            <a:off x="8779633" y="3565326"/>
            <a:ext cx="1319284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194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age of Icons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4000" y="243840"/>
            <a:ext cx="11270800" cy="5463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Usage of Icons - Brand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2008146" y="0"/>
            <a:ext cx="18385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210F75-55B0-5AEC-5D31-BA108041D490}"/>
              </a:ext>
            </a:extLst>
          </p:cNvPr>
          <p:cNvSpPr/>
          <p:nvPr userDrawn="1"/>
        </p:nvSpPr>
        <p:spPr>
          <a:xfrm>
            <a:off x="460600" y="830469"/>
            <a:ext cx="112708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76B490D-5629-C016-B97D-AD41DACAE2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600" y="1652588"/>
            <a:ext cx="5410200" cy="3552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A2B322-22A7-99FB-B545-F5219FFB4846}"/>
              </a:ext>
            </a:extLst>
          </p:cNvPr>
          <p:cNvSpPr txBox="1"/>
          <p:nvPr userDrawn="1"/>
        </p:nvSpPr>
        <p:spPr>
          <a:xfrm>
            <a:off x="6670624" y="2967335"/>
            <a:ext cx="457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/>
              <a:t>One or more emphasizing element is marked in corporate color palette with brand dark blue or white as the rest. </a:t>
            </a:r>
          </a:p>
        </p:txBody>
      </p:sp>
    </p:spTree>
    <p:extLst>
      <p:ext uri="{BB962C8B-B14F-4D97-AF65-F5344CB8AC3E}">
        <p14:creationId xmlns:p14="http://schemas.microsoft.com/office/powerpoint/2010/main" val="51191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93EFD9-600D-945E-164F-D911C7944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5682D9-97AF-A42E-0D90-43DF4840DFAB}"/>
              </a:ext>
            </a:extLst>
          </p:cNvPr>
          <p:cNvSpPr/>
          <p:nvPr userDrawn="1"/>
        </p:nvSpPr>
        <p:spPr>
          <a:xfrm rot="10800000">
            <a:off x="0" y="-2"/>
            <a:ext cx="12192000" cy="685800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7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0F37DD-1BE1-1AE7-5545-AEDAA9BD32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273" y="334878"/>
            <a:ext cx="3276600" cy="4914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77ABC60-1015-CA7D-6165-EAB4CE2A7F00}"/>
              </a:ext>
            </a:extLst>
          </p:cNvPr>
          <p:cNvGrpSpPr/>
          <p:nvPr userDrawn="1"/>
        </p:nvGrpSpPr>
        <p:grpSpPr>
          <a:xfrm>
            <a:off x="445174" y="2002465"/>
            <a:ext cx="3741293" cy="2851865"/>
            <a:chOff x="435649" y="2002465"/>
            <a:chExt cx="3741293" cy="28518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3AC36E-B320-78DD-E691-BE855821E7FE}"/>
                </a:ext>
              </a:extLst>
            </p:cNvPr>
            <p:cNvSpPr txBox="1"/>
            <p:nvPr userDrawn="1"/>
          </p:nvSpPr>
          <p:spPr>
            <a:xfrm>
              <a:off x="2111803" y="2805752"/>
              <a:ext cx="2065139" cy="12464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2500">
                  <a:solidFill>
                    <a:schemeClr val="bg1"/>
                  </a:solidFill>
                </a:rPr>
                <a:t>Purposeful. </a:t>
              </a:r>
            </a:p>
            <a:p>
              <a:r>
                <a:rPr lang="en-IN" sz="2500">
                  <a:solidFill>
                    <a:schemeClr val="bg1"/>
                  </a:solidFill>
                </a:rPr>
                <a:t>Agile.</a:t>
              </a:r>
            </a:p>
            <a:p>
              <a:r>
                <a:rPr lang="en-IN" sz="2500">
                  <a:solidFill>
                    <a:schemeClr val="bg1"/>
                  </a:solidFill>
                </a:rPr>
                <a:t>Innovation.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5173B0F-EFDF-09D6-E856-07569D6567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35649" y="2002465"/>
              <a:ext cx="3074351" cy="2851865"/>
            </a:xfrm>
            <a:custGeom>
              <a:avLst/>
              <a:gdLst>
                <a:gd name="connsiteX0" fmla="*/ 0 w 3074351"/>
                <a:gd name="connsiteY0" fmla="*/ 0 h 2851865"/>
                <a:gd name="connsiteX1" fmla="*/ 3074351 w 3074351"/>
                <a:gd name="connsiteY1" fmla="*/ 0 h 2851865"/>
                <a:gd name="connsiteX2" fmla="*/ 3074351 w 3074351"/>
                <a:gd name="connsiteY2" fmla="*/ 883610 h 2851865"/>
                <a:gd name="connsiteX3" fmla="*/ 1603216 w 3074351"/>
                <a:gd name="connsiteY3" fmla="*/ 883610 h 2851865"/>
                <a:gd name="connsiteX4" fmla="*/ 1603216 w 3074351"/>
                <a:gd name="connsiteY4" fmla="*/ 2030732 h 2851865"/>
                <a:gd name="connsiteX5" fmla="*/ 3074351 w 3074351"/>
                <a:gd name="connsiteY5" fmla="*/ 2030732 h 2851865"/>
                <a:gd name="connsiteX6" fmla="*/ 3074351 w 3074351"/>
                <a:gd name="connsiteY6" fmla="*/ 2851865 h 2851865"/>
                <a:gd name="connsiteX7" fmla="*/ 0 w 3074351"/>
                <a:gd name="connsiteY7" fmla="*/ 2851865 h 2851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4351" h="2851865">
                  <a:moveTo>
                    <a:pt x="0" y="0"/>
                  </a:moveTo>
                  <a:lnTo>
                    <a:pt x="3074351" y="0"/>
                  </a:lnTo>
                  <a:lnTo>
                    <a:pt x="3074351" y="883610"/>
                  </a:lnTo>
                  <a:lnTo>
                    <a:pt x="1603216" y="883610"/>
                  </a:lnTo>
                  <a:lnTo>
                    <a:pt x="1603216" y="2030732"/>
                  </a:lnTo>
                  <a:lnTo>
                    <a:pt x="3074351" y="2030732"/>
                  </a:lnTo>
                  <a:lnTo>
                    <a:pt x="3074351" y="2851865"/>
                  </a:lnTo>
                  <a:lnTo>
                    <a:pt x="0" y="2851865"/>
                  </a:lnTo>
                  <a:close/>
                </a:path>
              </a:pathLst>
            </a:cu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814E23E-283E-C440-5866-CADE5F53B92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5124" y="503024"/>
            <a:ext cx="2776539" cy="1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72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age of Icons - Mobl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4000" y="243840"/>
            <a:ext cx="11270800" cy="5463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Usage of Icons - Mobility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2008146" y="0"/>
            <a:ext cx="18385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210F75-55B0-5AEC-5D31-BA108041D490}"/>
              </a:ext>
            </a:extLst>
          </p:cNvPr>
          <p:cNvSpPr/>
          <p:nvPr userDrawn="1"/>
        </p:nvSpPr>
        <p:spPr>
          <a:xfrm>
            <a:off x="460600" y="830469"/>
            <a:ext cx="112708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CA34AC5-3407-E31A-4BD6-234AF7B639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600" y="1652588"/>
            <a:ext cx="5410200" cy="3552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5E316A-8F40-E371-625D-DEEDC6973BAE}"/>
              </a:ext>
            </a:extLst>
          </p:cNvPr>
          <p:cNvSpPr txBox="1"/>
          <p:nvPr userDrawn="1"/>
        </p:nvSpPr>
        <p:spPr>
          <a:xfrm>
            <a:off x="6670624" y="3252145"/>
            <a:ext cx="457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b="0">
                <a:effectLst/>
                <a:latin typeface="+mn-lt"/>
              </a:rPr>
              <a:t>One or more emphasizing element is marked in absolute blue with brand dark blue or white as the rest.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05252-EE33-D0B1-783E-F4C3E04451CC}"/>
              </a:ext>
            </a:extLst>
          </p:cNvPr>
          <p:cNvSpPr txBox="1"/>
          <p:nvPr userDrawn="1"/>
        </p:nvSpPr>
        <p:spPr>
          <a:xfrm>
            <a:off x="6670624" y="2672314"/>
            <a:ext cx="45720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b="1">
                <a:solidFill>
                  <a:srgbClr val="0749C6"/>
                </a:solidFill>
                <a:effectLst/>
                <a:latin typeface="+mn-lt"/>
              </a:rPr>
              <a:t>Mobility </a:t>
            </a:r>
            <a:endParaRPr lang="en-US" sz="3000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81242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age of Icons - Sustain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4000" y="243840"/>
            <a:ext cx="11270800" cy="5463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Usage of Icons - Sustainability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2008146" y="0"/>
            <a:ext cx="18385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210F75-55B0-5AEC-5D31-BA108041D490}"/>
              </a:ext>
            </a:extLst>
          </p:cNvPr>
          <p:cNvSpPr/>
          <p:nvPr userDrawn="1"/>
        </p:nvSpPr>
        <p:spPr>
          <a:xfrm>
            <a:off x="460600" y="830469"/>
            <a:ext cx="112708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EBA5DED-B8D0-DD36-1D16-D3C48E7B8C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600" y="1652588"/>
            <a:ext cx="5410200" cy="3552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6CC3FB-F9BA-987C-304C-44C3753E3455}"/>
              </a:ext>
            </a:extLst>
          </p:cNvPr>
          <p:cNvSpPr txBox="1"/>
          <p:nvPr userDrawn="1"/>
        </p:nvSpPr>
        <p:spPr>
          <a:xfrm>
            <a:off x="6670624" y="3252145"/>
            <a:ext cx="39873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b="0">
                <a:effectLst/>
                <a:latin typeface="+mn-lt"/>
              </a:rPr>
              <a:t>One or more emphasizing element is marked in green with brand dark blue or white as the rest. </a:t>
            </a:r>
            <a:endParaRPr lang="en-US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70031-8FCE-ACC4-77C4-7361B0B3EFBA}"/>
              </a:ext>
            </a:extLst>
          </p:cNvPr>
          <p:cNvSpPr txBox="1"/>
          <p:nvPr userDrawn="1"/>
        </p:nvSpPr>
        <p:spPr>
          <a:xfrm>
            <a:off x="6670624" y="2672314"/>
            <a:ext cx="45720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b="1">
                <a:solidFill>
                  <a:srgbClr val="74BF43"/>
                </a:solidFill>
                <a:effectLst/>
                <a:latin typeface="+mn-lt"/>
              </a:rPr>
              <a:t>Sustainability </a:t>
            </a:r>
          </a:p>
        </p:txBody>
      </p:sp>
    </p:spTree>
    <p:extLst>
      <p:ext uri="{BB962C8B-B14F-4D97-AF65-F5344CB8AC3E}">
        <p14:creationId xmlns:p14="http://schemas.microsoft.com/office/powerpoint/2010/main" val="3392258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age of Icons - 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4000" y="243840"/>
            <a:ext cx="11270800" cy="5463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Usage of Icons - Tech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2008146" y="0"/>
            <a:ext cx="18385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210F75-55B0-5AEC-5D31-BA108041D490}"/>
              </a:ext>
            </a:extLst>
          </p:cNvPr>
          <p:cNvSpPr/>
          <p:nvPr userDrawn="1"/>
        </p:nvSpPr>
        <p:spPr>
          <a:xfrm>
            <a:off x="460600" y="830469"/>
            <a:ext cx="112708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0A2DEB5-CAF5-D6D8-F05D-6C4921E62E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600" y="1780665"/>
            <a:ext cx="5410200" cy="3552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59B1A1-5BC3-057F-FD8E-665DA5D841AF}"/>
              </a:ext>
            </a:extLst>
          </p:cNvPr>
          <p:cNvSpPr txBox="1"/>
          <p:nvPr userDrawn="1"/>
        </p:nvSpPr>
        <p:spPr>
          <a:xfrm>
            <a:off x="6670624" y="3252145"/>
            <a:ext cx="39873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00" b="0">
                <a:effectLst/>
                <a:latin typeface="+mn-lt"/>
              </a:rPr>
              <a:t>One or more emphasizing element is marked in metallic yellow with brand dark blue or white as the rest.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7C731-AA28-2FC1-18D9-C9C5EB881A1F}"/>
              </a:ext>
            </a:extLst>
          </p:cNvPr>
          <p:cNvSpPr txBox="1"/>
          <p:nvPr userDrawn="1"/>
        </p:nvSpPr>
        <p:spPr>
          <a:xfrm>
            <a:off x="6670624" y="2672314"/>
            <a:ext cx="457200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000" b="1">
                <a:solidFill>
                  <a:schemeClr val="accent3"/>
                </a:solidFill>
                <a:effectLst/>
                <a:latin typeface="+mn-lt"/>
              </a:rPr>
              <a:t>Tech</a:t>
            </a:r>
          </a:p>
        </p:txBody>
      </p:sp>
    </p:spTree>
    <p:extLst>
      <p:ext uri="{BB962C8B-B14F-4D97-AF65-F5344CB8AC3E}">
        <p14:creationId xmlns:p14="http://schemas.microsoft.com/office/powerpoint/2010/main" val="17541347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curved lines on a black background&#10;&#10;Description automatically generated">
            <a:extLst>
              <a:ext uri="{FF2B5EF4-FFF2-40B4-BE49-F238E27FC236}">
                <a16:creationId xmlns:a16="http://schemas.microsoft.com/office/drawing/2014/main" id="{7F6AB018-62ED-7948-EF17-C34E8B9BD0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9">
            <a:extLst>
              <a:ext uri="{FF2B5EF4-FFF2-40B4-BE49-F238E27FC236}">
                <a16:creationId xmlns:a16="http://schemas.microsoft.com/office/drawing/2014/main" id="{09DB7617-C7D5-F01E-F33F-F4A8355EC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935" y="2766219"/>
            <a:ext cx="1076213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Section breaker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2A85C3D-8965-4C0B-821E-A3181C176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273" y="334878"/>
            <a:ext cx="3276600" cy="49149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4BD177D-E65B-7D48-509C-73CE234EBF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5124" y="503024"/>
            <a:ext cx="2776539" cy="1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76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440974-A0F0-F14F-D260-E09DA671DC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1F3F5F4-3820-5854-232F-CF1E10F6076E}"/>
              </a:ext>
            </a:extLst>
          </p:cNvPr>
          <p:cNvSpPr/>
          <p:nvPr userDrawn="1"/>
        </p:nvSpPr>
        <p:spPr>
          <a:xfrm>
            <a:off x="0" y="5356860"/>
            <a:ext cx="6316980" cy="150113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7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09DB7617-C7D5-F01E-F33F-F4A8355EC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959" y="2772942"/>
            <a:ext cx="10520082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5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FFFB807-E607-06F9-C20B-E41EBBD641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273" y="334878"/>
            <a:ext cx="3276600" cy="49149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ECE0F0C-0653-01F1-BBF4-3B75A77760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5124" y="503024"/>
            <a:ext cx="2776539" cy="1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562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48CF3F-C310-A798-3FC5-A1091EC24F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440974-A0F0-F14F-D260-E09DA671DC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412" r="2103"/>
          <a:stretch/>
        </p:blipFill>
        <p:spPr>
          <a:xfrm flipH="1">
            <a:off x="1133473" y="657276"/>
            <a:ext cx="11058523" cy="620072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A0F37DD-1BE1-1AE7-5545-AEDAA9BD32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273" y="334878"/>
            <a:ext cx="3276600" cy="4914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1F3F5F4-3820-5854-232F-CF1E10F6076E}"/>
              </a:ext>
            </a:extLst>
          </p:cNvPr>
          <p:cNvSpPr/>
          <p:nvPr userDrawn="1"/>
        </p:nvSpPr>
        <p:spPr>
          <a:xfrm>
            <a:off x="0" y="5356860"/>
            <a:ext cx="6316980" cy="150113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7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D8F65E62-9E12-E8D7-865F-63444E099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94882" y="2772942"/>
            <a:ext cx="3340981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5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6F3D45-5EAC-4C21-F481-6DE499569FED}"/>
              </a:ext>
            </a:extLst>
          </p:cNvPr>
          <p:cNvGrpSpPr/>
          <p:nvPr userDrawn="1"/>
        </p:nvGrpSpPr>
        <p:grpSpPr>
          <a:xfrm>
            <a:off x="445174" y="2002465"/>
            <a:ext cx="3741293" cy="2851865"/>
            <a:chOff x="435649" y="2002465"/>
            <a:chExt cx="3741293" cy="28518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BBC4C9-BF64-FF98-1BA8-5D5E88D82874}"/>
                </a:ext>
              </a:extLst>
            </p:cNvPr>
            <p:cNvSpPr txBox="1"/>
            <p:nvPr userDrawn="1"/>
          </p:nvSpPr>
          <p:spPr>
            <a:xfrm>
              <a:off x="2111803" y="2805752"/>
              <a:ext cx="2065139" cy="12464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sz="2500">
                  <a:solidFill>
                    <a:schemeClr val="bg1"/>
                  </a:solidFill>
                </a:rPr>
                <a:t>Purposeful. </a:t>
              </a:r>
            </a:p>
            <a:p>
              <a:r>
                <a:rPr lang="en-IN" sz="2500">
                  <a:solidFill>
                    <a:schemeClr val="bg1"/>
                  </a:solidFill>
                </a:rPr>
                <a:t>Agile.</a:t>
              </a:r>
            </a:p>
            <a:p>
              <a:r>
                <a:rPr lang="en-IN" sz="2500">
                  <a:solidFill>
                    <a:schemeClr val="bg1"/>
                  </a:solidFill>
                </a:rPr>
                <a:t>Innovation.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F7F503BC-179B-60BB-18AE-1BF86005C2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35649" y="2002465"/>
              <a:ext cx="3074351" cy="2851865"/>
            </a:xfrm>
            <a:custGeom>
              <a:avLst/>
              <a:gdLst>
                <a:gd name="connsiteX0" fmla="*/ 0 w 3074351"/>
                <a:gd name="connsiteY0" fmla="*/ 0 h 2851865"/>
                <a:gd name="connsiteX1" fmla="*/ 3074351 w 3074351"/>
                <a:gd name="connsiteY1" fmla="*/ 0 h 2851865"/>
                <a:gd name="connsiteX2" fmla="*/ 3074351 w 3074351"/>
                <a:gd name="connsiteY2" fmla="*/ 883610 h 2851865"/>
                <a:gd name="connsiteX3" fmla="*/ 1603216 w 3074351"/>
                <a:gd name="connsiteY3" fmla="*/ 883610 h 2851865"/>
                <a:gd name="connsiteX4" fmla="*/ 1603216 w 3074351"/>
                <a:gd name="connsiteY4" fmla="*/ 2030732 h 2851865"/>
                <a:gd name="connsiteX5" fmla="*/ 3074351 w 3074351"/>
                <a:gd name="connsiteY5" fmla="*/ 2030732 h 2851865"/>
                <a:gd name="connsiteX6" fmla="*/ 3074351 w 3074351"/>
                <a:gd name="connsiteY6" fmla="*/ 2851865 h 2851865"/>
                <a:gd name="connsiteX7" fmla="*/ 0 w 3074351"/>
                <a:gd name="connsiteY7" fmla="*/ 2851865 h 2851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4351" h="2851865">
                  <a:moveTo>
                    <a:pt x="0" y="0"/>
                  </a:moveTo>
                  <a:lnTo>
                    <a:pt x="3074351" y="0"/>
                  </a:lnTo>
                  <a:lnTo>
                    <a:pt x="3074351" y="883610"/>
                  </a:lnTo>
                  <a:lnTo>
                    <a:pt x="1603216" y="883610"/>
                  </a:lnTo>
                  <a:lnTo>
                    <a:pt x="1603216" y="2030732"/>
                  </a:lnTo>
                  <a:lnTo>
                    <a:pt x="3074351" y="2030732"/>
                  </a:lnTo>
                  <a:lnTo>
                    <a:pt x="3074351" y="2851865"/>
                  </a:lnTo>
                  <a:lnTo>
                    <a:pt x="0" y="2851865"/>
                  </a:lnTo>
                  <a:close/>
                </a:path>
              </a:pathLst>
            </a:custGeom>
          </p:spPr>
        </p:pic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AA79BA81-1C3F-8CAB-7C8C-8EF04F66673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5124" y="503024"/>
            <a:ext cx="2776539" cy="1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219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idx="4294967295"/>
          </p:nvPr>
        </p:nvSpPr>
        <p:spPr>
          <a:xfrm>
            <a:off x="480141" y="117989"/>
            <a:ext cx="11379200" cy="471947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516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82B008-581F-467C-B66B-4F6142288658}"/>
              </a:ext>
            </a:extLst>
          </p:cNvPr>
          <p:cNvSpPr/>
          <p:nvPr userDrawn="1"/>
        </p:nvSpPr>
        <p:spPr>
          <a:xfrm>
            <a:off x="0" y="0"/>
            <a:ext cx="12192000" cy="112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260096" y="0"/>
            <a:ext cx="11583104" cy="69088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5" name="Rectangle: Rounded Corners 4"/>
          <p:cNvSpPr/>
          <p:nvPr userDrawn="1"/>
        </p:nvSpPr>
        <p:spPr>
          <a:xfrm>
            <a:off x="578564" y="628076"/>
            <a:ext cx="1393371" cy="4876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4961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BBF3F82-3C53-C5AA-C727-A678218BE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64000" y="243840"/>
            <a:ext cx="11270800" cy="5463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AF73541-B415-9FCA-5C11-836A8EFE11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9379" y="1240151"/>
            <a:ext cx="11235421" cy="4733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B8498-7694-6564-5B20-A2BAE2DBB53F}"/>
              </a:ext>
            </a:extLst>
          </p:cNvPr>
          <p:cNvSpPr/>
          <p:nvPr userDrawn="1"/>
        </p:nvSpPr>
        <p:spPr>
          <a:xfrm>
            <a:off x="460600" y="830469"/>
            <a:ext cx="112708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A20BA4-31F1-A88B-4C95-E53E3C9CF9E3}"/>
              </a:ext>
            </a:extLst>
          </p:cNvPr>
          <p:cNvSpPr/>
          <p:nvPr userDrawn="1"/>
        </p:nvSpPr>
        <p:spPr>
          <a:xfrm>
            <a:off x="12008145" y="0"/>
            <a:ext cx="183855" cy="6858000"/>
          </a:xfrm>
          <a:prstGeom prst="rect">
            <a:avLst/>
          </a:prstGeom>
          <a:solidFill>
            <a:srgbClr val="064C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137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2008146" y="0"/>
            <a:ext cx="183854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565234-79ED-EA4B-4DF1-B74DF44C07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579" y="1622197"/>
            <a:ext cx="5461833" cy="3786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080623EE-1C49-6FBD-980E-952FF29794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4433" y="1622197"/>
            <a:ext cx="545237" cy="344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112868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D941E4D-9A8C-6DE6-F2F1-AE06A2A4A63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51579" y="2367877"/>
            <a:ext cx="5461833" cy="3786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798B33DB-ACF1-5019-41C9-0B0BB978A3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433" y="2367877"/>
            <a:ext cx="545237" cy="344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112868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69D71781-5D6F-BE23-39CD-92CE4BF4908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46124" y="3118192"/>
            <a:ext cx="5461833" cy="344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</a:t>
            </a:r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DF04471C-C0C9-9BA0-4022-EEC00A6589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978" y="3118192"/>
            <a:ext cx="545237" cy="344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112868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79B9FAEF-2B3D-19F0-E898-109B1DF5795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46124" y="3863872"/>
            <a:ext cx="5461833" cy="344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</a:t>
            </a:r>
          </a:p>
        </p:txBody>
      </p:sp>
      <p:sp>
        <p:nvSpPr>
          <p:cNvPr id="56" name="Text Placeholder 19">
            <a:extLst>
              <a:ext uri="{FF2B5EF4-FFF2-40B4-BE49-F238E27FC236}">
                <a16:creationId xmlns:a16="http://schemas.microsoft.com/office/drawing/2014/main" id="{9E419D21-2BB7-FDD4-2D06-A60C781F23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8978" y="3863872"/>
            <a:ext cx="545237" cy="344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112868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963B2118-6AD0-673E-4018-789C34AE388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20146" y="4636515"/>
            <a:ext cx="5461833" cy="3786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</a:t>
            </a:r>
          </a:p>
        </p:txBody>
      </p:sp>
      <p:sp>
        <p:nvSpPr>
          <p:cNvPr id="58" name="Text Placeholder 19">
            <a:extLst>
              <a:ext uri="{FF2B5EF4-FFF2-40B4-BE49-F238E27FC236}">
                <a16:creationId xmlns:a16="http://schemas.microsoft.com/office/drawing/2014/main" id="{C8AE2EF7-3214-44BB-0A70-5447DA425C7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00" y="4636515"/>
            <a:ext cx="545237" cy="344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112868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880E41B5-23E6-838E-6193-7D0BE7A042C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520146" y="5393977"/>
            <a:ext cx="5461833" cy="344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</a:t>
            </a:r>
          </a:p>
        </p:txBody>
      </p:sp>
      <p:sp>
        <p:nvSpPr>
          <p:cNvPr id="60" name="Text Placeholder 19">
            <a:extLst>
              <a:ext uri="{FF2B5EF4-FFF2-40B4-BE49-F238E27FC236}">
                <a16:creationId xmlns:a16="http://schemas.microsoft.com/office/drawing/2014/main" id="{71403852-7822-1472-E0FE-6395E3292B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3000" y="5393977"/>
            <a:ext cx="545237" cy="3449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112868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5BA37C79-117E-EAFA-0437-6FF7377EFC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64000" y="243840"/>
            <a:ext cx="11270800" cy="5463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8A11A5F-046F-1162-8E74-2ED4AF297222}"/>
              </a:ext>
            </a:extLst>
          </p:cNvPr>
          <p:cNvSpPr/>
          <p:nvPr userDrawn="1"/>
        </p:nvSpPr>
        <p:spPr>
          <a:xfrm>
            <a:off x="460600" y="830469"/>
            <a:ext cx="112708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77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4000" y="243840"/>
            <a:ext cx="11270800" cy="5463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2008146" y="0"/>
            <a:ext cx="18385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210F75-55B0-5AEC-5D31-BA108041D490}"/>
              </a:ext>
            </a:extLst>
          </p:cNvPr>
          <p:cNvSpPr/>
          <p:nvPr userDrawn="1"/>
        </p:nvSpPr>
        <p:spPr>
          <a:xfrm>
            <a:off x="460600" y="830469"/>
            <a:ext cx="112708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2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7">
            <a:extLst>
              <a:ext uri="{FF2B5EF4-FFF2-40B4-BE49-F238E27FC236}">
                <a16:creationId xmlns:a16="http://schemas.microsoft.com/office/drawing/2014/main" id="{9370DF6C-9269-8428-5E5B-18C0A805FD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82297" y="0"/>
            <a:ext cx="3425850" cy="6326841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BBF3F82-3C53-C5AA-C727-A678218BE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64000" y="243840"/>
            <a:ext cx="8016809" cy="5463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A205C-1567-9FA3-6293-D586C20FB46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3550" y="1136650"/>
            <a:ext cx="7543800" cy="5045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DB15C-D830-ED32-C760-5A4A2DA845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2008146" y="0"/>
            <a:ext cx="18385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F58A13-E354-80D4-3CDF-0E089C009C19}"/>
              </a:ext>
            </a:extLst>
          </p:cNvPr>
          <p:cNvSpPr/>
          <p:nvPr userDrawn="1"/>
        </p:nvSpPr>
        <p:spPr>
          <a:xfrm>
            <a:off x="460600" y="830468"/>
            <a:ext cx="75438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2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6BE671D-AEDF-7BF0-591E-A3BB7E2B2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60600" y="243840"/>
            <a:ext cx="11270800" cy="5463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D7EA5C-0C88-9937-471C-F2EEC0B1795E}"/>
              </a:ext>
            </a:extLst>
          </p:cNvPr>
          <p:cNvSpPr/>
          <p:nvPr userDrawn="1"/>
        </p:nvSpPr>
        <p:spPr>
          <a:xfrm>
            <a:off x="460600" y="830469"/>
            <a:ext cx="112708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B1ADF-9314-16CC-B03D-64962E3D5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2008146" y="0"/>
            <a:ext cx="183854" cy="6858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5CD9221-7207-3E34-612E-00A95D782B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9379" y="1495963"/>
            <a:ext cx="4581525" cy="4733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reeform: Shape 4">
            <a:extLst>
              <a:ext uri="{FF2B5EF4-FFF2-40B4-BE49-F238E27FC236}">
                <a16:creationId xmlns:a16="http://schemas.microsoft.com/office/drawing/2014/main" id="{0FE3AEBB-EE1B-2785-DE65-26BA92B477A2}"/>
              </a:ext>
            </a:extLst>
          </p:cNvPr>
          <p:cNvSpPr/>
          <p:nvPr userDrawn="1"/>
        </p:nvSpPr>
        <p:spPr>
          <a:xfrm>
            <a:off x="7964871" y="2617385"/>
            <a:ext cx="907957" cy="907957"/>
          </a:xfrm>
          <a:custGeom>
            <a:avLst/>
            <a:gdLst>
              <a:gd name="connsiteX0" fmla="*/ 660705 w 660704"/>
              <a:gd name="connsiteY0" fmla="*/ 243793 h 660704"/>
              <a:gd name="connsiteX1" fmla="*/ 660705 w 660704"/>
              <a:gd name="connsiteY1" fmla="*/ 0 h 660704"/>
              <a:gd name="connsiteX2" fmla="*/ 0 w 660704"/>
              <a:gd name="connsiteY2" fmla="*/ 660705 h 660704"/>
              <a:gd name="connsiteX3" fmla="*/ 243793 w 660704"/>
              <a:gd name="connsiteY3" fmla="*/ 660705 h 660704"/>
              <a:gd name="connsiteX4" fmla="*/ 660705 w 660704"/>
              <a:gd name="connsiteY4" fmla="*/ 243793 h 66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704" h="660704">
                <a:moveTo>
                  <a:pt x="660705" y="243793"/>
                </a:moveTo>
                <a:lnTo>
                  <a:pt x="660705" y="0"/>
                </a:lnTo>
                <a:cubicBezTo>
                  <a:pt x="324376" y="59055"/>
                  <a:pt x="59055" y="324339"/>
                  <a:pt x="0" y="660705"/>
                </a:cubicBezTo>
                <a:lnTo>
                  <a:pt x="243793" y="660705"/>
                </a:lnTo>
                <a:cubicBezTo>
                  <a:pt x="285885" y="451024"/>
                  <a:pt x="451024" y="285885"/>
                  <a:pt x="660705" y="24379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7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6">
            <a:extLst>
              <a:ext uri="{FF2B5EF4-FFF2-40B4-BE49-F238E27FC236}">
                <a16:creationId xmlns:a16="http://schemas.microsoft.com/office/drawing/2014/main" id="{237CEC14-F9EA-5671-74A5-62D60CA84D57}"/>
              </a:ext>
            </a:extLst>
          </p:cNvPr>
          <p:cNvSpPr/>
          <p:nvPr userDrawn="1"/>
        </p:nvSpPr>
        <p:spPr>
          <a:xfrm>
            <a:off x="9162559" y="2617385"/>
            <a:ext cx="907957" cy="907957"/>
          </a:xfrm>
          <a:custGeom>
            <a:avLst/>
            <a:gdLst>
              <a:gd name="connsiteX0" fmla="*/ 416912 w 660704"/>
              <a:gd name="connsiteY0" fmla="*/ 660705 h 660704"/>
              <a:gd name="connsiteX1" fmla="*/ 660705 w 660704"/>
              <a:gd name="connsiteY1" fmla="*/ 660705 h 660704"/>
              <a:gd name="connsiteX2" fmla="*/ 0 w 660704"/>
              <a:gd name="connsiteY2" fmla="*/ 0 h 660704"/>
              <a:gd name="connsiteX3" fmla="*/ 0 w 660704"/>
              <a:gd name="connsiteY3" fmla="*/ 243793 h 660704"/>
              <a:gd name="connsiteX4" fmla="*/ 416912 w 660704"/>
              <a:gd name="connsiteY4" fmla="*/ 660705 h 66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704" h="660704">
                <a:moveTo>
                  <a:pt x="416912" y="660705"/>
                </a:moveTo>
                <a:lnTo>
                  <a:pt x="660705" y="660705"/>
                </a:lnTo>
                <a:cubicBezTo>
                  <a:pt x="601649" y="324376"/>
                  <a:pt x="336365" y="59055"/>
                  <a:pt x="0" y="0"/>
                </a:cubicBezTo>
                <a:lnTo>
                  <a:pt x="0" y="243793"/>
                </a:lnTo>
                <a:cubicBezTo>
                  <a:pt x="209681" y="285885"/>
                  <a:pt x="374820" y="451024"/>
                  <a:pt x="416912" y="66070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37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7">
            <a:extLst>
              <a:ext uri="{FF2B5EF4-FFF2-40B4-BE49-F238E27FC236}">
                <a16:creationId xmlns:a16="http://schemas.microsoft.com/office/drawing/2014/main" id="{1BE00EBC-5A78-B680-9AC0-6B356B9787BC}"/>
              </a:ext>
            </a:extLst>
          </p:cNvPr>
          <p:cNvSpPr/>
          <p:nvPr userDrawn="1"/>
        </p:nvSpPr>
        <p:spPr>
          <a:xfrm>
            <a:off x="6440165" y="3815124"/>
            <a:ext cx="2432663" cy="2432613"/>
          </a:xfrm>
          <a:custGeom>
            <a:avLst/>
            <a:gdLst>
              <a:gd name="connsiteX0" fmla="*/ 1770206 w 1770205"/>
              <a:gd name="connsiteY0" fmla="*/ 660668 h 1770168"/>
              <a:gd name="connsiteX1" fmla="*/ 1770206 w 1770205"/>
              <a:gd name="connsiteY1" fmla="*/ 1593152 h 1770168"/>
              <a:gd name="connsiteX2" fmla="*/ 1593189 w 1770205"/>
              <a:gd name="connsiteY2" fmla="*/ 1770169 h 1770168"/>
              <a:gd name="connsiteX3" fmla="*/ 177017 w 1770205"/>
              <a:gd name="connsiteY3" fmla="*/ 1770169 h 1770168"/>
              <a:gd name="connsiteX4" fmla="*/ 0 w 1770205"/>
              <a:gd name="connsiteY4" fmla="*/ 1593152 h 1770168"/>
              <a:gd name="connsiteX5" fmla="*/ 0 w 1770205"/>
              <a:gd name="connsiteY5" fmla="*/ 177017 h 1770168"/>
              <a:gd name="connsiteX6" fmla="*/ 177017 w 1770205"/>
              <a:gd name="connsiteY6" fmla="*/ 0 h 1770168"/>
              <a:gd name="connsiteX7" fmla="*/ 1109501 w 1770205"/>
              <a:gd name="connsiteY7" fmla="*/ 0 h 1770168"/>
              <a:gd name="connsiteX8" fmla="*/ 1770206 w 1770205"/>
              <a:gd name="connsiteY8" fmla="*/ 660705 h 177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0205" h="1770168">
                <a:moveTo>
                  <a:pt x="1770206" y="660668"/>
                </a:moveTo>
                <a:lnTo>
                  <a:pt x="1770206" y="1593152"/>
                </a:lnTo>
                <a:cubicBezTo>
                  <a:pt x="1770206" y="1690922"/>
                  <a:pt x="1690959" y="1770169"/>
                  <a:pt x="1593189" y="1770169"/>
                </a:cubicBezTo>
                <a:lnTo>
                  <a:pt x="177017" y="1770169"/>
                </a:lnTo>
                <a:cubicBezTo>
                  <a:pt x="79247" y="1770169"/>
                  <a:pt x="0" y="1690922"/>
                  <a:pt x="0" y="1593152"/>
                </a:cubicBezTo>
                <a:lnTo>
                  <a:pt x="0" y="177017"/>
                </a:lnTo>
                <a:cubicBezTo>
                  <a:pt x="0" y="79248"/>
                  <a:pt x="79247" y="0"/>
                  <a:pt x="177017" y="0"/>
                </a:cubicBezTo>
                <a:lnTo>
                  <a:pt x="1109501" y="0"/>
                </a:lnTo>
                <a:cubicBezTo>
                  <a:pt x="1168557" y="336329"/>
                  <a:pt x="1433841" y="601650"/>
                  <a:pt x="1770206" y="660705"/>
                </a:cubicBezTo>
                <a:close/>
              </a:path>
            </a:pathLst>
          </a:custGeom>
          <a:solidFill>
            <a:srgbClr val="112868"/>
          </a:solidFill>
          <a:ln w="37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8">
            <a:extLst>
              <a:ext uri="{FF2B5EF4-FFF2-40B4-BE49-F238E27FC236}">
                <a16:creationId xmlns:a16="http://schemas.microsoft.com/office/drawing/2014/main" id="{0AFD9F20-1D54-08A0-8520-4CF9AFD78AC8}"/>
              </a:ext>
            </a:extLst>
          </p:cNvPr>
          <p:cNvSpPr/>
          <p:nvPr userDrawn="1"/>
        </p:nvSpPr>
        <p:spPr>
          <a:xfrm>
            <a:off x="7964871" y="3815124"/>
            <a:ext cx="907957" cy="907957"/>
          </a:xfrm>
          <a:custGeom>
            <a:avLst/>
            <a:gdLst>
              <a:gd name="connsiteX0" fmla="*/ 243793 w 660704"/>
              <a:gd name="connsiteY0" fmla="*/ 0 h 660704"/>
              <a:gd name="connsiteX1" fmla="*/ 0 w 660704"/>
              <a:gd name="connsiteY1" fmla="*/ 0 h 660704"/>
              <a:gd name="connsiteX2" fmla="*/ 660705 w 660704"/>
              <a:gd name="connsiteY2" fmla="*/ 660705 h 660704"/>
              <a:gd name="connsiteX3" fmla="*/ 660705 w 660704"/>
              <a:gd name="connsiteY3" fmla="*/ 416912 h 660704"/>
              <a:gd name="connsiteX4" fmla="*/ 243793 w 660704"/>
              <a:gd name="connsiteY4" fmla="*/ 0 h 66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704" h="660704">
                <a:moveTo>
                  <a:pt x="243793" y="0"/>
                </a:moveTo>
                <a:lnTo>
                  <a:pt x="0" y="0"/>
                </a:lnTo>
                <a:cubicBezTo>
                  <a:pt x="59055" y="336329"/>
                  <a:pt x="324339" y="601650"/>
                  <a:pt x="660705" y="660705"/>
                </a:cubicBezTo>
                <a:lnTo>
                  <a:pt x="660705" y="416912"/>
                </a:lnTo>
                <a:cubicBezTo>
                  <a:pt x="451061" y="374820"/>
                  <a:pt x="285885" y="209681"/>
                  <a:pt x="24379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37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Graphic 3">
            <a:extLst>
              <a:ext uri="{FF2B5EF4-FFF2-40B4-BE49-F238E27FC236}">
                <a16:creationId xmlns:a16="http://schemas.microsoft.com/office/drawing/2014/main" id="{A2D630E5-B9B6-873D-E2F8-B5114E70EC95}"/>
              </a:ext>
            </a:extLst>
          </p:cNvPr>
          <p:cNvGrpSpPr/>
          <p:nvPr userDrawn="1"/>
        </p:nvGrpSpPr>
        <p:grpSpPr>
          <a:xfrm>
            <a:off x="9162508" y="3815074"/>
            <a:ext cx="2432663" cy="2432663"/>
            <a:chOff x="2979456" y="3873439"/>
            <a:chExt cx="1770205" cy="1770205"/>
          </a:xfrm>
          <a:solidFill>
            <a:srgbClr val="112868"/>
          </a:solidFill>
        </p:grpSpPr>
        <p:sp>
          <p:nvSpPr>
            <p:cNvPr id="24" name="Freeform: Shape 18">
              <a:extLst>
                <a:ext uri="{FF2B5EF4-FFF2-40B4-BE49-F238E27FC236}">
                  <a16:creationId xmlns:a16="http://schemas.microsoft.com/office/drawing/2014/main" id="{0EC0D9AA-7858-D358-8B21-C930F99EA884}"/>
                </a:ext>
              </a:extLst>
            </p:cNvPr>
            <p:cNvSpPr/>
            <p:nvPr/>
          </p:nvSpPr>
          <p:spPr>
            <a:xfrm>
              <a:off x="2979456" y="3873476"/>
              <a:ext cx="1770205" cy="1770168"/>
            </a:xfrm>
            <a:custGeom>
              <a:avLst/>
              <a:gdLst>
                <a:gd name="connsiteX0" fmla="*/ 37 w 1770205"/>
                <a:gd name="connsiteY0" fmla="*/ 660668 h 1770168"/>
                <a:gd name="connsiteX1" fmla="*/ 37 w 1770205"/>
                <a:gd name="connsiteY1" fmla="*/ 1593152 h 1770168"/>
                <a:gd name="connsiteX2" fmla="*/ 177054 w 1770205"/>
                <a:gd name="connsiteY2" fmla="*/ 1770169 h 1770168"/>
                <a:gd name="connsiteX3" fmla="*/ 1593189 w 1770205"/>
                <a:gd name="connsiteY3" fmla="*/ 1770169 h 1770168"/>
                <a:gd name="connsiteX4" fmla="*/ 1770206 w 1770205"/>
                <a:gd name="connsiteY4" fmla="*/ 1593152 h 1770168"/>
                <a:gd name="connsiteX5" fmla="*/ 1770206 w 1770205"/>
                <a:gd name="connsiteY5" fmla="*/ 177017 h 1770168"/>
                <a:gd name="connsiteX6" fmla="*/ 1593189 w 1770205"/>
                <a:gd name="connsiteY6" fmla="*/ 0 h 1770168"/>
                <a:gd name="connsiteX7" fmla="*/ 660705 w 1770205"/>
                <a:gd name="connsiteY7" fmla="*/ 0 h 1770168"/>
                <a:gd name="connsiteX8" fmla="*/ 0 w 1770205"/>
                <a:gd name="connsiteY8" fmla="*/ 660705 h 177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0205" h="1770168">
                  <a:moveTo>
                    <a:pt x="37" y="660668"/>
                  </a:moveTo>
                  <a:lnTo>
                    <a:pt x="37" y="1593152"/>
                  </a:lnTo>
                  <a:cubicBezTo>
                    <a:pt x="37" y="1690922"/>
                    <a:pt x="79285" y="1770169"/>
                    <a:pt x="177054" y="1770169"/>
                  </a:cubicBezTo>
                  <a:lnTo>
                    <a:pt x="1593189" y="1770169"/>
                  </a:lnTo>
                  <a:cubicBezTo>
                    <a:pt x="1690959" y="1770169"/>
                    <a:pt x="1770206" y="1690922"/>
                    <a:pt x="1770206" y="1593152"/>
                  </a:cubicBezTo>
                  <a:lnTo>
                    <a:pt x="1770206" y="177017"/>
                  </a:lnTo>
                  <a:cubicBezTo>
                    <a:pt x="1770206" y="79248"/>
                    <a:pt x="1690959" y="0"/>
                    <a:pt x="1593189" y="0"/>
                  </a:cubicBezTo>
                  <a:lnTo>
                    <a:pt x="660705" y="0"/>
                  </a:lnTo>
                  <a:cubicBezTo>
                    <a:pt x="601649" y="336329"/>
                    <a:pt x="336365" y="601650"/>
                    <a:pt x="0" y="660705"/>
                  </a:cubicBezTo>
                  <a:close/>
                </a:path>
              </a:pathLst>
            </a:custGeom>
            <a:grpFill/>
            <a:ln w="37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19">
              <a:extLst>
                <a:ext uri="{FF2B5EF4-FFF2-40B4-BE49-F238E27FC236}">
                  <a16:creationId xmlns:a16="http://schemas.microsoft.com/office/drawing/2014/main" id="{F28E7DFB-E0BF-5D01-30C3-76BD84CFC223}"/>
                </a:ext>
              </a:extLst>
            </p:cNvPr>
            <p:cNvSpPr/>
            <p:nvPr/>
          </p:nvSpPr>
          <p:spPr>
            <a:xfrm>
              <a:off x="2979493" y="3873439"/>
              <a:ext cx="660704" cy="660704"/>
            </a:xfrm>
            <a:custGeom>
              <a:avLst/>
              <a:gdLst>
                <a:gd name="connsiteX0" fmla="*/ 0 w 660704"/>
                <a:gd name="connsiteY0" fmla="*/ 416912 h 660704"/>
                <a:gd name="connsiteX1" fmla="*/ 0 w 660704"/>
                <a:gd name="connsiteY1" fmla="*/ 660705 h 660704"/>
                <a:gd name="connsiteX2" fmla="*/ 660705 w 660704"/>
                <a:gd name="connsiteY2" fmla="*/ 0 h 660704"/>
                <a:gd name="connsiteX3" fmla="*/ 416912 w 660704"/>
                <a:gd name="connsiteY3" fmla="*/ 0 h 660704"/>
                <a:gd name="connsiteX4" fmla="*/ 0 w 660704"/>
                <a:gd name="connsiteY4" fmla="*/ 416912 h 66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704" h="660704">
                  <a:moveTo>
                    <a:pt x="0" y="416912"/>
                  </a:moveTo>
                  <a:lnTo>
                    <a:pt x="0" y="660705"/>
                  </a:lnTo>
                  <a:cubicBezTo>
                    <a:pt x="336328" y="601649"/>
                    <a:pt x="601649" y="336365"/>
                    <a:pt x="660705" y="0"/>
                  </a:cubicBezTo>
                  <a:lnTo>
                    <a:pt x="416912" y="0"/>
                  </a:lnTo>
                  <a:cubicBezTo>
                    <a:pt x="374820" y="209644"/>
                    <a:pt x="209681" y="374820"/>
                    <a:pt x="0" y="416912"/>
                  </a:cubicBezTo>
                  <a:close/>
                </a:path>
              </a:pathLst>
            </a:custGeom>
            <a:solidFill>
              <a:srgbClr val="D9D9D9"/>
            </a:solidFill>
            <a:ln w="37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Freeform: Shape 10">
            <a:extLst>
              <a:ext uri="{FF2B5EF4-FFF2-40B4-BE49-F238E27FC236}">
                <a16:creationId xmlns:a16="http://schemas.microsoft.com/office/drawing/2014/main" id="{FA578EC7-751B-9665-0C4A-5342F402CBAF}"/>
              </a:ext>
            </a:extLst>
          </p:cNvPr>
          <p:cNvSpPr/>
          <p:nvPr userDrawn="1"/>
        </p:nvSpPr>
        <p:spPr>
          <a:xfrm>
            <a:off x="9162507" y="1092679"/>
            <a:ext cx="2432663" cy="2432663"/>
          </a:xfrm>
          <a:custGeom>
            <a:avLst/>
            <a:gdLst>
              <a:gd name="connsiteX0" fmla="*/ 37 w 1770205"/>
              <a:gd name="connsiteY0" fmla="*/ 1109501 h 1770205"/>
              <a:gd name="connsiteX1" fmla="*/ 37 w 1770205"/>
              <a:gd name="connsiteY1" fmla="*/ 177017 h 1770205"/>
              <a:gd name="connsiteX2" fmla="*/ 177054 w 1770205"/>
              <a:gd name="connsiteY2" fmla="*/ 0 h 1770205"/>
              <a:gd name="connsiteX3" fmla="*/ 1593189 w 1770205"/>
              <a:gd name="connsiteY3" fmla="*/ 0 h 1770205"/>
              <a:gd name="connsiteX4" fmla="*/ 1770206 w 1770205"/>
              <a:gd name="connsiteY4" fmla="*/ 177017 h 1770205"/>
              <a:gd name="connsiteX5" fmla="*/ 1770206 w 1770205"/>
              <a:gd name="connsiteY5" fmla="*/ 1593189 h 1770205"/>
              <a:gd name="connsiteX6" fmla="*/ 1593189 w 1770205"/>
              <a:gd name="connsiteY6" fmla="*/ 1770206 h 1770205"/>
              <a:gd name="connsiteX7" fmla="*/ 660705 w 1770205"/>
              <a:gd name="connsiteY7" fmla="*/ 1770206 h 1770205"/>
              <a:gd name="connsiteX8" fmla="*/ 0 w 1770205"/>
              <a:gd name="connsiteY8" fmla="*/ 1109501 h 177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0205" h="1770205">
                <a:moveTo>
                  <a:pt x="37" y="1109501"/>
                </a:moveTo>
                <a:lnTo>
                  <a:pt x="37" y="177017"/>
                </a:lnTo>
                <a:cubicBezTo>
                  <a:pt x="37" y="79247"/>
                  <a:pt x="79285" y="0"/>
                  <a:pt x="177054" y="0"/>
                </a:cubicBezTo>
                <a:lnTo>
                  <a:pt x="1593189" y="0"/>
                </a:lnTo>
                <a:cubicBezTo>
                  <a:pt x="1690959" y="0"/>
                  <a:pt x="1770206" y="79247"/>
                  <a:pt x="1770206" y="177017"/>
                </a:cubicBezTo>
                <a:lnTo>
                  <a:pt x="1770206" y="1593189"/>
                </a:lnTo>
                <a:cubicBezTo>
                  <a:pt x="1770206" y="1690959"/>
                  <a:pt x="1690959" y="1770206"/>
                  <a:pt x="1593189" y="1770206"/>
                </a:cubicBezTo>
                <a:lnTo>
                  <a:pt x="660705" y="1770206"/>
                </a:lnTo>
                <a:cubicBezTo>
                  <a:pt x="601649" y="1433878"/>
                  <a:pt x="336365" y="1168557"/>
                  <a:pt x="0" y="1109501"/>
                </a:cubicBezTo>
                <a:close/>
              </a:path>
            </a:pathLst>
          </a:custGeom>
          <a:solidFill>
            <a:srgbClr val="112868"/>
          </a:solidFill>
          <a:ln w="37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11">
            <a:extLst>
              <a:ext uri="{FF2B5EF4-FFF2-40B4-BE49-F238E27FC236}">
                <a16:creationId xmlns:a16="http://schemas.microsoft.com/office/drawing/2014/main" id="{61CB2EE3-EBC1-5E9D-F171-1DFF6C86B3BB}"/>
              </a:ext>
            </a:extLst>
          </p:cNvPr>
          <p:cNvSpPr/>
          <p:nvPr userDrawn="1"/>
        </p:nvSpPr>
        <p:spPr>
          <a:xfrm>
            <a:off x="6440165" y="1092679"/>
            <a:ext cx="2432663" cy="2432663"/>
          </a:xfrm>
          <a:custGeom>
            <a:avLst/>
            <a:gdLst>
              <a:gd name="connsiteX0" fmla="*/ 1770206 w 1770205"/>
              <a:gd name="connsiteY0" fmla="*/ 1109501 h 1770205"/>
              <a:gd name="connsiteX1" fmla="*/ 1770206 w 1770205"/>
              <a:gd name="connsiteY1" fmla="*/ 177017 h 1770205"/>
              <a:gd name="connsiteX2" fmla="*/ 1593189 w 1770205"/>
              <a:gd name="connsiteY2" fmla="*/ 0 h 1770205"/>
              <a:gd name="connsiteX3" fmla="*/ 177017 w 1770205"/>
              <a:gd name="connsiteY3" fmla="*/ 0 h 1770205"/>
              <a:gd name="connsiteX4" fmla="*/ 0 w 1770205"/>
              <a:gd name="connsiteY4" fmla="*/ 177017 h 1770205"/>
              <a:gd name="connsiteX5" fmla="*/ 0 w 1770205"/>
              <a:gd name="connsiteY5" fmla="*/ 1593189 h 1770205"/>
              <a:gd name="connsiteX6" fmla="*/ 177017 w 1770205"/>
              <a:gd name="connsiteY6" fmla="*/ 1770206 h 1770205"/>
              <a:gd name="connsiteX7" fmla="*/ 1109501 w 1770205"/>
              <a:gd name="connsiteY7" fmla="*/ 1770206 h 1770205"/>
              <a:gd name="connsiteX8" fmla="*/ 1770206 w 1770205"/>
              <a:gd name="connsiteY8" fmla="*/ 1109501 h 177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0205" h="1770205">
                <a:moveTo>
                  <a:pt x="1770206" y="1109501"/>
                </a:moveTo>
                <a:lnTo>
                  <a:pt x="1770206" y="177017"/>
                </a:lnTo>
                <a:cubicBezTo>
                  <a:pt x="1770206" y="79247"/>
                  <a:pt x="1690959" y="0"/>
                  <a:pt x="1593189" y="0"/>
                </a:cubicBezTo>
                <a:lnTo>
                  <a:pt x="177017" y="0"/>
                </a:lnTo>
                <a:cubicBezTo>
                  <a:pt x="79247" y="0"/>
                  <a:pt x="0" y="79247"/>
                  <a:pt x="0" y="177017"/>
                </a:cubicBezTo>
                <a:lnTo>
                  <a:pt x="0" y="1593189"/>
                </a:lnTo>
                <a:cubicBezTo>
                  <a:pt x="0" y="1690959"/>
                  <a:pt x="79247" y="1770206"/>
                  <a:pt x="177017" y="1770206"/>
                </a:cubicBezTo>
                <a:lnTo>
                  <a:pt x="1109501" y="1770206"/>
                </a:lnTo>
                <a:cubicBezTo>
                  <a:pt x="1168557" y="1433878"/>
                  <a:pt x="1433841" y="1168557"/>
                  <a:pt x="1770206" y="1109501"/>
                </a:cubicBezTo>
                <a:close/>
              </a:path>
            </a:pathLst>
          </a:custGeom>
          <a:solidFill>
            <a:srgbClr val="112868"/>
          </a:solidFill>
          <a:ln w="37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92621867-14EA-4782-0CA1-8797BBDB37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6851673" y="1813002"/>
            <a:ext cx="1462640" cy="406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333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177" indent="0">
              <a:buFont typeface="Arial" panose="020B0604020202020204" pitchFamily="34" charset="0"/>
              <a:buNone/>
              <a:defRPr sz="1333"/>
            </a:lvl2pPr>
            <a:lvl3pPr marL="914353" indent="0">
              <a:buFont typeface="Arial" panose="020B0604020202020204" pitchFamily="34" charset="0"/>
              <a:buNone/>
              <a:defRPr sz="1333"/>
            </a:lvl3pPr>
            <a:lvl4pPr marL="1371531" indent="0">
              <a:buFont typeface="Arial" panose="020B0604020202020204" pitchFamily="34" charset="0"/>
              <a:buNone/>
              <a:defRPr sz="1333"/>
            </a:lvl4pPr>
            <a:lvl5pPr marL="1828709" indent="0">
              <a:buFont typeface="Arial" panose="020B0604020202020204" pitchFamily="34" charset="0"/>
              <a:buNone/>
              <a:defRPr sz="1333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2D63064F-DC52-C086-9749-2F68FDDD918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9691372" y="1813002"/>
            <a:ext cx="1462640" cy="406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333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177" indent="0">
              <a:buFont typeface="Arial" panose="020B0604020202020204" pitchFamily="34" charset="0"/>
              <a:buNone/>
              <a:defRPr sz="1333"/>
            </a:lvl2pPr>
            <a:lvl3pPr marL="914353" indent="0">
              <a:buFont typeface="Arial" panose="020B0604020202020204" pitchFamily="34" charset="0"/>
              <a:buNone/>
              <a:defRPr sz="1333"/>
            </a:lvl3pPr>
            <a:lvl4pPr marL="1371531" indent="0">
              <a:buFont typeface="Arial" panose="020B0604020202020204" pitchFamily="34" charset="0"/>
              <a:buNone/>
              <a:defRPr sz="1333"/>
            </a:lvl4pPr>
            <a:lvl5pPr marL="1828709" indent="0">
              <a:buFont typeface="Arial" panose="020B0604020202020204" pitchFamily="34" charset="0"/>
              <a:buNone/>
              <a:defRPr sz="1333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D8B53E64-9F4F-B9CB-C082-4025FCB275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851673" y="5012763"/>
            <a:ext cx="1462640" cy="406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333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177" indent="0">
              <a:buFont typeface="Arial" panose="020B0604020202020204" pitchFamily="34" charset="0"/>
              <a:buNone/>
              <a:defRPr sz="1333"/>
            </a:lvl2pPr>
            <a:lvl3pPr marL="914353" indent="0">
              <a:buFont typeface="Arial" panose="020B0604020202020204" pitchFamily="34" charset="0"/>
              <a:buNone/>
              <a:defRPr sz="1333"/>
            </a:lvl3pPr>
            <a:lvl4pPr marL="1371531" indent="0">
              <a:buFont typeface="Arial" panose="020B0604020202020204" pitchFamily="34" charset="0"/>
              <a:buNone/>
              <a:defRPr sz="1333"/>
            </a:lvl4pPr>
            <a:lvl5pPr marL="1828709" indent="0">
              <a:buFont typeface="Arial" panose="020B0604020202020204" pitchFamily="34" charset="0"/>
              <a:buNone/>
              <a:defRPr sz="1333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0E9E251-263F-BC17-F837-65F4CF3AA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9691372" y="5012763"/>
            <a:ext cx="1462640" cy="406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333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177" indent="0">
              <a:buFont typeface="Arial" panose="020B0604020202020204" pitchFamily="34" charset="0"/>
              <a:buNone/>
              <a:defRPr sz="1333"/>
            </a:lvl2pPr>
            <a:lvl3pPr marL="914353" indent="0">
              <a:buFont typeface="Arial" panose="020B0604020202020204" pitchFamily="34" charset="0"/>
              <a:buNone/>
              <a:defRPr sz="1333"/>
            </a:lvl3pPr>
            <a:lvl4pPr marL="1371531" indent="0">
              <a:buFont typeface="Arial" panose="020B0604020202020204" pitchFamily="34" charset="0"/>
              <a:buNone/>
              <a:defRPr sz="1333"/>
            </a:lvl4pPr>
            <a:lvl5pPr marL="1828709" indent="0">
              <a:buFont typeface="Arial" panose="020B0604020202020204" pitchFamily="34" charset="0"/>
              <a:buNone/>
              <a:defRPr sz="1333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633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6BE671D-AEDF-7BF0-591E-A3BB7E2B2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60600" y="243840"/>
            <a:ext cx="11270800" cy="5463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D7EA5C-0C88-9937-471C-F2EEC0B1795E}"/>
              </a:ext>
            </a:extLst>
          </p:cNvPr>
          <p:cNvSpPr/>
          <p:nvPr userDrawn="1"/>
        </p:nvSpPr>
        <p:spPr>
          <a:xfrm>
            <a:off x="460600" y="830469"/>
            <a:ext cx="112708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B1ADF-9314-16CC-B03D-64962E3D5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2008146" y="0"/>
            <a:ext cx="183854" cy="6858000"/>
          </a:xfrm>
          <a:prstGeom prst="rect">
            <a:avLst/>
          </a:prstGeom>
        </p:spPr>
      </p:pic>
      <p:sp>
        <p:nvSpPr>
          <p:cNvPr id="2" name="Picture Placeholder 37">
            <a:extLst>
              <a:ext uri="{FF2B5EF4-FFF2-40B4-BE49-F238E27FC236}">
                <a16:creationId xmlns:a16="http://schemas.microsoft.com/office/drawing/2014/main" id="{74E9F594-32F8-B0ED-D32D-226BC0D86C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2618" y="977038"/>
            <a:ext cx="3584927" cy="53017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762484-E660-13E9-DF50-3440CC059CB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4454" y="1136650"/>
            <a:ext cx="7381073" cy="5045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6232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6BE671D-AEDF-7BF0-591E-A3BB7E2B2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60600" y="243840"/>
            <a:ext cx="11270800" cy="5463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D7EA5C-0C88-9937-471C-F2EEC0B1795E}"/>
              </a:ext>
            </a:extLst>
          </p:cNvPr>
          <p:cNvSpPr/>
          <p:nvPr userDrawn="1"/>
        </p:nvSpPr>
        <p:spPr>
          <a:xfrm>
            <a:off x="460600" y="830469"/>
            <a:ext cx="112708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B1ADF-9314-16CC-B03D-64962E3D5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2008146" y="0"/>
            <a:ext cx="18385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60D3C4-089A-89DF-003F-080875F761D5}"/>
              </a:ext>
            </a:extLst>
          </p:cNvPr>
          <p:cNvSpPr/>
          <p:nvPr userDrawn="1"/>
        </p:nvSpPr>
        <p:spPr>
          <a:xfrm>
            <a:off x="0" y="5034875"/>
            <a:ext cx="12008146" cy="1202038"/>
          </a:xfrm>
          <a:prstGeom prst="rect">
            <a:avLst/>
          </a:prstGeom>
          <a:solidFill>
            <a:srgbClr val="1128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37">
            <a:extLst>
              <a:ext uri="{FF2B5EF4-FFF2-40B4-BE49-F238E27FC236}">
                <a16:creationId xmlns:a16="http://schemas.microsoft.com/office/drawing/2014/main" id="{5481EE72-E1CE-5B81-0FE1-0F4F0E4E2B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3554" y="1324451"/>
            <a:ext cx="3954513" cy="2671885"/>
          </a:xfrm>
          <a:prstGeom prst="parallelogram">
            <a:avLst>
              <a:gd name="adj" fmla="val 57192"/>
            </a:avLst>
          </a:pr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7" name="Picture Placeholder 37">
            <a:extLst>
              <a:ext uri="{FF2B5EF4-FFF2-40B4-BE49-F238E27FC236}">
                <a16:creationId xmlns:a16="http://schemas.microsoft.com/office/drawing/2014/main" id="{59530978-9E15-C6E6-B94A-F28086520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92529" y="1324451"/>
            <a:ext cx="3954513" cy="2671885"/>
          </a:xfrm>
          <a:prstGeom prst="parallelogram">
            <a:avLst>
              <a:gd name="adj" fmla="val 57192"/>
            </a:avLst>
          </a:pr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37">
            <a:extLst>
              <a:ext uri="{FF2B5EF4-FFF2-40B4-BE49-F238E27FC236}">
                <a16:creationId xmlns:a16="http://schemas.microsoft.com/office/drawing/2014/main" id="{EDD58B23-E1E0-FE80-776D-665CF7432F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21504" y="1324451"/>
            <a:ext cx="3954513" cy="2671885"/>
          </a:xfrm>
          <a:prstGeom prst="parallelogram">
            <a:avLst>
              <a:gd name="adj" fmla="val 57192"/>
            </a:avLst>
          </a:pr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C3116B14-EBED-05EB-D50D-69F3E3EF0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9972" y="5155292"/>
            <a:ext cx="10732057" cy="1017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9BDD8AE-6E2A-13F0-22AA-E6D656BC3F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1303" y="4121325"/>
            <a:ext cx="3107754" cy="3254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rgbClr val="112868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3CDBDC34-6B62-EF9F-4A29-2BCDF1E8D4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1303" y="4584130"/>
            <a:ext cx="3107754" cy="3254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F3E660EF-FEA1-BDC5-4E8F-E866E94A74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87354" y="4121325"/>
            <a:ext cx="3107754" cy="3254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rgbClr val="112868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C66D7E4C-100F-91D3-C32D-1EE39C56DD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87354" y="4584130"/>
            <a:ext cx="3107754" cy="3254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F20D8902-62FF-7D88-CFA5-ADBD9085AB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21504" y="4121325"/>
            <a:ext cx="3107754" cy="3254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rgbClr val="112868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07FDAAC6-2BBC-9EB8-E070-B6B6C26E6B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21504" y="4584130"/>
            <a:ext cx="3107754" cy="3254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251587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4000" y="243840"/>
            <a:ext cx="11270800" cy="54636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2008146" y="0"/>
            <a:ext cx="18385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210F75-55B0-5AEC-5D31-BA108041D490}"/>
              </a:ext>
            </a:extLst>
          </p:cNvPr>
          <p:cNvSpPr/>
          <p:nvPr userDrawn="1"/>
        </p:nvSpPr>
        <p:spPr>
          <a:xfrm>
            <a:off x="460600" y="830469"/>
            <a:ext cx="11270800" cy="36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1A485D-92E9-250E-500C-5B1EBBEDFB01}"/>
              </a:ext>
            </a:extLst>
          </p:cNvPr>
          <p:cNvSpPr/>
          <p:nvPr userDrawn="1"/>
        </p:nvSpPr>
        <p:spPr>
          <a:xfrm>
            <a:off x="6405161" y="1379547"/>
            <a:ext cx="268942" cy="12958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B93DA-FF19-7480-02CF-BAC6E647C44F}"/>
              </a:ext>
            </a:extLst>
          </p:cNvPr>
          <p:cNvSpPr/>
          <p:nvPr userDrawn="1"/>
        </p:nvSpPr>
        <p:spPr>
          <a:xfrm>
            <a:off x="9369617" y="1379547"/>
            <a:ext cx="268942" cy="12958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9E6D67-022B-2F68-D195-D56ACFD8945D}"/>
              </a:ext>
            </a:extLst>
          </p:cNvPr>
          <p:cNvSpPr/>
          <p:nvPr userDrawn="1"/>
        </p:nvSpPr>
        <p:spPr>
          <a:xfrm>
            <a:off x="3440706" y="1379547"/>
            <a:ext cx="268942" cy="1295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03AC7-6A31-BDCF-D245-CCAA6D2B0AED}"/>
              </a:ext>
            </a:extLst>
          </p:cNvPr>
          <p:cNvSpPr/>
          <p:nvPr userDrawn="1"/>
        </p:nvSpPr>
        <p:spPr>
          <a:xfrm>
            <a:off x="476250" y="1379547"/>
            <a:ext cx="268942" cy="12958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9">
            <a:extLst>
              <a:ext uri="{FF2B5EF4-FFF2-40B4-BE49-F238E27FC236}">
                <a16:creationId xmlns:a16="http://schemas.microsoft.com/office/drawing/2014/main" id="{C10EDC7E-0359-3D2A-09A9-9AE603EF5D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49888" y="1390487"/>
            <a:ext cx="2124075" cy="12842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39">
            <a:extLst>
              <a:ext uri="{FF2B5EF4-FFF2-40B4-BE49-F238E27FC236}">
                <a16:creationId xmlns:a16="http://schemas.microsoft.com/office/drawing/2014/main" id="{E88530A2-A524-9A9E-8412-61341D1B53D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07455" y="1390487"/>
            <a:ext cx="2124075" cy="12842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39">
            <a:extLst>
              <a:ext uri="{FF2B5EF4-FFF2-40B4-BE49-F238E27FC236}">
                <a16:creationId xmlns:a16="http://schemas.microsoft.com/office/drawing/2014/main" id="{2FF23220-503B-1C2B-C330-2D215232A3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668040" y="1390487"/>
            <a:ext cx="2124075" cy="12842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39">
            <a:extLst>
              <a:ext uri="{FF2B5EF4-FFF2-40B4-BE49-F238E27FC236}">
                <a16:creationId xmlns:a16="http://schemas.microsoft.com/office/drawing/2014/main" id="{542B0FB1-9BC6-C2AD-5F4F-2C5459B197E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38559" y="1390487"/>
            <a:ext cx="2124075" cy="12842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756F96-692E-2EA1-3324-B4C8E5A83385}"/>
              </a:ext>
            </a:extLst>
          </p:cNvPr>
          <p:cNvSpPr/>
          <p:nvPr userDrawn="1"/>
        </p:nvSpPr>
        <p:spPr>
          <a:xfrm>
            <a:off x="6405161" y="3888185"/>
            <a:ext cx="268942" cy="12958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60C281-7A80-3859-8FD8-120E6955AC3D}"/>
              </a:ext>
            </a:extLst>
          </p:cNvPr>
          <p:cNvSpPr/>
          <p:nvPr userDrawn="1"/>
        </p:nvSpPr>
        <p:spPr>
          <a:xfrm>
            <a:off x="9369617" y="3888185"/>
            <a:ext cx="268942" cy="12958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C37457-CEEA-F5A4-005C-9E1027029CBF}"/>
              </a:ext>
            </a:extLst>
          </p:cNvPr>
          <p:cNvSpPr/>
          <p:nvPr userDrawn="1"/>
        </p:nvSpPr>
        <p:spPr>
          <a:xfrm>
            <a:off x="3440706" y="3888185"/>
            <a:ext cx="268942" cy="1295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753843-3C2D-4E47-B889-7B1AC1D25AD7}"/>
              </a:ext>
            </a:extLst>
          </p:cNvPr>
          <p:cNvSpPr/>
          <p:nvPr userDrawn="1"/>
        </p:nvSpPr>
        <p:spPr>
          <a:xfrm>
            <a:off x="476250" y="3888185"/>
            <a:ext cx="268942" cy="12958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39">
            <a:extLst>
              <a:ext uri="{FF2B5EF4-FFF2-40B4-BE49-F238E27FC236}">
                <a16:creationId xmlns:a16="http://schemas.microsoft.com/office/drawing/2014/main" id="{777DCB8F-16C5-7668-1DCB-1C876924789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49888" y="3899125"/>
            <a:ext cx="2124075" cy="12842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8" name="Picture Placeholder 39">
            <a:extLst>
              <a:ext uri="{FF2B5EF4-FFF2-40B4-BE49-F238E27FC236}">
                <a16:creationId xmlns:a16="http://schemas.microsoft.com/office/drawing/2014/main" id="{D5595B18-A6E1-C375-D23E-877E6E19B62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07455" y="3899125"/>
            <a:ext cx="2124075" cy="12842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39">
            <a:extLst>
              <a:ext uri="{FF2B5EF4-FFF2-40B4-BE49-F238E27FC236}">
                <a16:creationId xmlns:a16="http://schemas.microsoft.com/office/drawing/2014/main" id="{1E0832B2-3C20-B791-C1D4-E691E5C920F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68040" y="3899125"/>
            <a:ext cx="2124075" cy="12842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39">
            <a:extLst>
              <a:ext uri="{FF2B5EF4-FFF2-40B4-BE49-F238E27FC236}">
                <a16:creationId xmlns:a16="http://schemas.microsoft.com/office/drawing/2014/main" id="{3A3D8EEC-017F-1FA8-328E-C28F8A1C527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638559" y="3899125"/>
            <a:ext cx="2124075" cy="12842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DF6D5191-895D-9991-838D-F7A63EE78B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6250" y="2772341"/>
            <a:ext cx="2397713" cy="3254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75084449-FE8B-9D43-E1F9-0B7C9F8164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6250" y="3150683"/>
            <a:ext cx="2397713" cy="3254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26B23555-AA5D-7E55-B76F-8D4B85BAF4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433817" y="2772341"/>
            <a:ext cx="2397713" cy="3254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AC43175D-A00E-2CBC-D858-1992E33674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33817" y="3150683"/>
            <a:ext cx="2397713" cy="3254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2E634C-A879-8E4C-FFD5-0062020CE39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5161" y="2772341"/>
            <a:ext cx="2397713" cy="3254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B3A12C8D-E2F9-7841-A3C6-215DF53628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5161" y="3150683"/>
            <a:ext cx="2397713" cy="3254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1311E27E-F517-176E-C8FF-195FAB3E55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76505" y="2772341"/>
            <a:ext cx="2397713" cy="3254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97C021CE-8394-EC44-09A0-75AAB820C5C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376505" y="3150683"/>
            <a:ext cx="2397713" cy="3254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4AD4AEA6-EB0F-1F36-BC9A-CB2E9F9365A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6250" y="5270611"/>
            <a:ext cx="2397713" cy="3254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23791200-B83C-FAD7-2C0A-5F5FE2208E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6250" y="5648953"/>
            <a:ext cx="2397713" cy="3254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C6C40406-AA4F-D40C-4855-58261508916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433817" y="5270611"/>
            <a:ext cx="2397713" cy="3254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48A78B42-7627-33F1-C6E3-33BD58FD700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433817" y="5648953"/>
            <a:ext cx="2397713" cy="3254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33" name="Text Placeholder 24">
            <a:extLst>
              <a:ext uri="{FF2B5EF4-FFF2-40B4-BE49-F238E27FC236}">
                <a16:creationId xmlns:a16="http://schemas.microsoft.com/office/drawing/2014/main" id="{342A2C28-5611-5B9D-F2AE-5919B00419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05161" y="5270611"/>
            <a:ext cx="2397713" cy="3254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96EC3FAF-DAE1-5F10-E740-5DDE107382D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05161" y="5648953"/>
            <a:ext cx="2397713" cy="3254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B9D3EEFC-816B-50BA-892E-35DC6757072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76505" y="5270611"/>
            <a:ext cx="2397713" cy="3254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4E757D15-661F-FA3A-2CF1-971D29426BD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76505" y="5648953"/>
            <a:ext cx="2397713" cy="3254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447717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9C5BE898-9317-BC04-EF41-35A304440491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9B4F82-240B-C9FD-1720-A8A5B800F42E}"/>
              </a:ext>
            </a:extLst>
          </p:cNvPr>
          <p:cNvSpPr txBox="1"/>
          <p:nvPr userDrawn="1"/>
        </p:nvSpPr>
        <p:spPr>
          <a:xfrm>
            <a:off x="11203609" y="6481744"/>
            <a:ext cx="614596" cy="261608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r" defTabSz="914400"/>
            <a:fld id="{D1AD548E-8EA6-684F-9B89-4E9F5DC57BB8}" type="slidenum">
              <a:rPr lang="en-US" sz="1100" smtClean="0">
                <a:solidFill>
                  <a:srgbClr val="7F7F7F"/>
                </a:solidFill>
                <a:latin typeface="+mn-lt"/>
              </a:rPr>
              <a:t>‹#›</a:t>
            </a:fld>
            <a:endParaRPr lang="en-US" sz="1100">
              <a:solidFill>
                <a:srgbClr val="7F7F7F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6B5A5-8A0A-8717-9E4A-C751EC5AD8C0}"/>
              </a:ext>
            </a:extLst>
          </p:cNvPr>
          <p:cNvSpPr txBox="1"/>
          <p:nvPr userDrawn="1"/>
        </p:nvSpPr>
        <p:spPr>
          <a:xfrm>
            <a:off x="4884772" y="6493142"/>
            <a:ext cx="2422457" cy="261608"/>
          </a:xfrm>
          <a:prstGeom prst="rect">
            <a:avLst/>
          </a:prstGeom>
          <a:noFill/>
        </p:spPr>
        <p:txBody>
          <a:bodyPr wrap="none" lIns="91439" tIns="45719" rIns="91439" bIns="45719" rtlCol="0">
            <a:spAutoFit/>
          </a:bodyPr>
          <a:lstStyle/>
          <a:p>
            <a:pPr algn="ctr" defTabSz="914400">
              <a:defRPr/>
            </a:pPr>
            <a:r>
              <a:rPr lang="en-US" sz="1100">
                <a:solidFill>
                  <a:srgbClr val="7F7F7F"/>
                </a:solidFill>
                <a:latin typeface="+mn-lt"/>
              </a:rPr>
              <a:t>Restricted Circulation | www.LTTS.com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2B27CC2-6654-2BB1-210A-9FBC8A872CC0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40175" y="6447390"/>
            <a:ext cx="1836054" cy="2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39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8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F2E36-6072-574A-CA31-8449AF7EE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E0F923-AD81-6912-1057-65BDBEC3CEA0}"/>
              </a:ext>
            </a:extLst>
          </p:cNvPr>
          <p:cNvSpPr txBox="1">
            <a:spLocks/>
          </p:cNvSpPr>
          <p:nvPr/>
        </p:nvSpPr>
        <p:spPr>
          <a:xfrm>
            <a:off x="4373170" y="1969446"/>
            <a:ext cx="7569271" cy="2893386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4000" b="1" dirty="0">
                <a:solidFill>
                  <a:srgbClr val="FDD313"/>
                </a:solidFill>
                <a:ea typeface="+mn-lt"/>
                <a:cs typeface="+mn-lt"/>
              </a:rPr>
              <a:t>Introduction to Point Clouds </a:t>
            </a:r>
            <a:endParaRPr lang="en-US" sz="4000" dirty="0">
              <a:ea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en-US" sz="3600" b="1">
              <a:solidFill>
                <a:srgbClr val="FDD313"/>
              </a:solidFill>
              <a:ea typeface="Calibri"/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8A9441-CFC0-7474-AEC0-30740D8F67B3}"/>
              </a:ext>
            </a:extLst>
          </p:cNvPr>
          <p:cNvGrpSpPr/>
          <p:nvPr/>
        </p:nvGrpSpPr>
        <p:grpSpPr>
          <a:xfrm rot="16200000">
            <a:off x="10306047" y="7652914"/>
            <a:ext cx="76374" cy="2898912"/>
            <a:chOff x="8661218" y="651938"/>
            <a:chExt cx="76374" cy="217418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E88C84C-2DCD-4ADD-DD24-B9A1FB4F8054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 rot="5400000" flipV="1">
              <a:off x="7669593" y="1758124"/>
              <a:ext cx="2059625" cy="1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49FA2D4-DEF2-60F3-D0C6-582CB30D8E56}"/>
                </a:ext>
              </a:extLst>
            </p:cNvPr>
            <p:cNvSpPr/>
            <p:nvPr/>
          </p:nvSpPr>
          <p:spPr>
            <a:xfrm>
              <a:off x="8661218" y="651938"/>
              <a:ext cx="76374" cy="76374"/>
            </a:xfrm>
            <a:prstGeom prst="ellipse">
              <a:avLst/>
            </a:prstGeom>
            <a:solidFill>
              <a:srgbClr val="F8C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1C1F6AA-4D02-D674-6466-99E5886A6623}"/>
                </a:ext>
              </a:extLst>
            </p:cNvPr>
            <p:cNvSpPr/>
            <p:nvPr/>
          </p:nvSpPr>
          <p:spPr>
            <a:xfrm>
              <a:off x="8661218" y="2749748"/>
              <a:ext cx="76374" cy="76374"/>
            </a:xfrm>
            <a:prstGeom prst="ellipse">
              <a:avLst/>
            </a:prstGeom>
            <a:solidFill>
              <a:srgbClr val="F8C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173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5E7C0-6C6E-27D2-BFB8-B43A2385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.PCD File?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D7EF9-08A2-A9D4-B868-3172B76F1B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3200" dirty="0">
                <a:ea typeface="+mn-lt"/>
                <a:cs typeface="+mn-lt"/>
              </a:rPr>
              <a:t>.</a:t>
            </a:r>
            <a:r>
              <a:rPr lang="en-US" sz="3200" dirty="0" err="1">
                <a:ea typeface="+mn-lt"/>
                <a:cs typeface="+mn-lt"/>
              </a:rPr>
              <a:t>pcd</a:t>
            </a:r>
            <a:r>
              <a:rPr lang="en-US" sz="3200" dirty="0">
                <a:ea typeface="+mn-lt"/>
                <a:cs typeface="+mn-lt"/>
              </a:rPr>
              <a:t> = Point Cloud Data file format.</a:t>
            </a:r>
            <a:endParaRPr lang="en-US" sz="3200" dirty="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It stores 3D points in a special format.</a:t>
            </a:r>
            <a:endParaRPr lang="en-US" sz="3200" dirty="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Each file has:</a:t>
            </a:r>
            <a:endParaRPr lang="en-US" sz="3200" dirty="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A header (information about the data)</a:t>
            </a:r>
            <a:endParaRPr lang="en-US" sz="3200" dirty="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A list of points (x, y, z, and sometimes </a:t>
            </a:r>
            <a:r>
              <a:rPr lang="en-US" sz="3200" dirty="0" err="1">
                <a:ea typeface="+mn-lt"/>
                <a:cs typeface="+mn-lt"/>
              </a:rPr>
              <a:t>rgb</a:t>
            </a:r>
            <a:r>
              <a:rPr lang="en-US" sz="3200" dirty="0">
                <a:ea typeface="+mn-lt"/>
                <a:cs typeface="+mn-lt"/>
              </a:rPr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70897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3F113-BB66-9CF2-12A6-24F7141C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>
                <a:latin typeface="Calibri"/>
                <a:ea typeface="Calibri"/>
                <a:cs typeface="Calibri"/>
              </a:rPr>
              <a:t>Centering and Normalizing Before Normals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B02D0-E950-F991-73EF-DF7FE74908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3719" y="966982"/>
            <a:ext cx="11465458" cy="5007094"/>
          </a:xfrm>
        </p:spPr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Normalization = Centering + Scaling to unit size</a:t>
            </a:r>
            <a:endParaRPr lang="en-US"/>
          </a:p>
        </p:txBody>
      </p:sp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D50E6EA3-69F4-9E0A-3FC4-9DDD382EF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87" y="1567133"/>
            <a:ext cx="8705490" cy="42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065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4346-ECE3-68CE-CAE5-CA36DDA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sequence of Normalizing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BC542-2529-B3FD-6462-EC4599DB23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342900" indent="-342900"/>
            <a:r>
              <a:rPr lang="en-US" sz="2400">
                <a:ea typeface="+mn-lt"/>
                <a:cs typeface="+mn-lt"/>
              </a:rPr>
              <a:t>Center the point cloud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 → Subtract the mean from all points to shift the cloud to (0, 0, 0)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Scale (Normalize) the point cloud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 → Find the maximum distance from the origin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 → Divide all points by that distance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 → So the farthest point is now exactly at distance = 1</a:t>
            </a:r>
            <a:endParaRPr lang="en-US" sz="2400"/>
          </a:p>
          <a:p>
            <a:pPr marL="0" indent="0">
              <a:buNone/>
            </a:pPr>
            <a:r>
              <a:rPr lang="en-US" sz="2400" b="1"/>
              <a:t>Why is this done in order?</a:t>
            </a:r>
            <a:endParaRPr lang="en-US" sz="2400" b="1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If you don’t center the cloud first, your max distance will be from the wrong "middle"</a:t>
            </a:r>
            <a:endParaRPr lang="en-US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That will lead to incorrect normalization, where the cloud is shifted or stretched oddly</a:t>
            </a:r>
            <a:endParaRPr lang="en-US"/>
          </a:p>
          <a:p>
            <a:endParaRPr lang="en-US" sz="240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02553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948E-6A18-06C4-B820-2933B7C2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sz="2400">
                <a:latin typeface="Calibri"/>
                <a:ea typeface="Calibri"/>
                <a:cs typeface="Calibri"/>
              </a:rPr>
              <a:t>Why is this Normalization done in order?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92C12-07AF-E486-99AB-E422580204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endParaRPr lang="en-US" sz="2400" b="1">
              <a:ea typeface="Calibri"/>
              <a:cs typeface="Calibri"/>
            </a:endParaRPr>
          </a:p>
          <a:p>
            <a:r>
              <a:rPr lang="en-US" sz="2400">
                <a:ea typeface="Calibri"/>
                <a:cs typeface="Calibri"/>
              </a:rPr>
              <a:t>If you don’t center the cloud first, your max distance will be from the wrong "middle"</a:t>
            </a:r>
          </a:p>
          <a:p>
            <a:r>
              <a:rPr lang="en-US" sz="2400">
                <a:ea typeface="Calibri"/>
                <a:cs typeface="Calibri"/>
              </a:rPr>
              <a:t>That will lead to incorrect normalization, where the cloud is shifted or stretched oddly</a:t>
            </a:r>
          </a:p>
          <a:p>
            <a:pPr marL="0" indent="0">
              <a:buNone/>
            </a:pPr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3200" b="1">
                <a:ea typeface="+mn-lt"/>
                <a:cs typeface="+mn-lt"/>
              </a:rPr>
              <a:t>Overall:</a:t>
            </a:r>
          </a:p>
          <a:p>
            <a:r>
              <a:rPr lang="en-US" sz="2400">
                <a:ea typeface="+mn-lt"/>
                <a:cs typeface="+mn-lt"/>
              </a:rPr>
              <a:t>To normalize a cloud, we first center it so it’s sitting on the origin. Then we scale it down so all the points fit neatly inside a small space — like a ball with radius 1.</a:t>
            </a:r>
          </a:p>
        </p:txBody>
      </p:sp>
    </p:spTree>
    <p:extLst>
      <p:ext uri="{BB962C8B-B14F-4D97-AF65-F5344CB8AC3E}">
        <p14:creationId xmlns:p14="http://schemas.microsoft.com/office/powerpoint/2010/main" val="42916488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96B27-2678-A88D-D0B4-52DBCD789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A3F96C-8DBC-4C57-7C3D-DFD6364FFFEB}"/>
              </a:ext>
            </a:extLst>
          </p:cNvPr>
          <p:cNvSpPr txBox="1"/>
          <p:nvPr/>
        </p:nvSpPr>
        <p:spPr>
          <a:xfrm>
            <a:off x="5620085" y="3026611"/>
            <a:ext cx="60318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accent3"/>
                </a:solidFill>
                <a:ea typeface="+mn-lt"/>
                <a:cs typeface="+mn-lt"/>
              </a:rPr>
              <a:t>Point Cloud Transformations </a:t>
            </a:r>
            <a:endParaRPr lang="en-US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7704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F6DE8-A895-C088-0485-32D9258B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>
                <a:latin typeface="Calibri"/>
                <a:ea typeface="Calibri"/>
                <a:cs typeface="Calibri"/>
              </a:rPr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07652-D66C-96B9-0417-837B5C3791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Transformations allow us to </a:t>
            </a:r>
            <a:r>
              <a:rPr lang="en-US" b="1">
                <a:ea typeface="+mn-lt"/>
                <a:cs typeface="+mn-lt"/>
              </a:rPr>
              <a:t>move, rotate, and scale</a:t>
            </a:r>
            <a:r>
              <a:rPr lang="en-US">
                <a:ea typeface="+mn-lt"/>
                <a:cs typeface="+mn-lt"/>
              </a:rPr>
              <a:t> point clouds in 3D space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These are essential for aligning, visualizing, and analyzing 3D data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Main types of transformations:</a:t>
            </a:r>
            <a:endParaRPr lang="en-US" b="1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Translation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Rotation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Scaling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Full transformation using a 4×4 matrix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66975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C3261-19F4-D195-8915-6DA8037C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>
                <a:latin typeface="Calibri"/>
                <a:ea typeface="Calibri"/>
                <a:cs typeface="Calibri"/>
              </a:rPr>
              <a:t>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1CE1D-37E5-9CF6-C34F-6FD224B3B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Calibri"/>
                <a:cs typeface="Calibri"/>
              </a:rPr>
              <a:t>Translation (Moving the Point Cloud)</a:t>
            </a:r>
          </a:p>
          <a:p>
            <a:r>
              <a:rPr lang="en-US">
                <a:ea typeface="+mn-lt"/>
                <a:cs typeface="+mn-lt"/>
              </a:rPr>
              <a:t>Shifts the entire point cloud in space without changing shape or direction</a:t>
            </a: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Example: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Result: </a:t>
            </a:r>
            <a:r>
              <a:rPr lang="en-US">
                <a:ea typeface="+mn-lt"/>
                <a:cs typeface="+mn-lt"/>
              </a:rPr>
              <a:t>The whole cloud moves to a new position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92A8CB-F46E-4487-6C90-CDFF4BDAF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84741"/>
              </p:ext>
            </p:extLst>
          </p:nvPr>
        </p:nvGraphicFramePr>
        <p:xfrm>
          <a:off x="2055962" y="2300377"/>
          <a:ext cx="6948336" cy="868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8336">
                  <a:extLst>
                    <a:ext uri="{9D8B030D-6E8A-4147-A177-3AD203B41FA5}">
                      <a16:colId xmlns:a16="http://schemas.microsoft.com/office/drawing/2014/main" val="2571881872"/>
                    </a:ext>
                  </a:extLst>
                </a:gridCol>
              </a:tblGrid>
              <a:tr h="8683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      </a:t>
                      </a:r>
                      <a:endParaRPr lang="en-US" sz="2000" b="1"/>
                    </a:p>
                    <a:p>
                      <a:pPr lvl="0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      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pcd.translate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((3, 0, 1))  # Move 3 units in X, 1 unit up (Z)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196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5969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3364-78B8-8F8E-3789-1748B9FB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>
                <a:latin typeface="Calibri"/>
                <a:ea typeface="Calibri"/>
                <a:cs typeface="Calibri"/>
              </a:rPr>
              <a:t>Rotation</a:t>
            </a:r>
            <a:endParaRPr lang="en-US" sz="3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58F1-6A5A-70FF-7B1B-20DE1B4FDB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3200">
                <a:ea typeface="Calibri"/>
                <a:cs typeface="Calibri"/>
              </a:rPr>
              <a:t>Rotation (Turning the Point Cloud)</a:t>
            </a:r>
          </a:p>
          <a:p>
            <a:r>
              <a:rPr lang="en-US" sz="3200">
                <a:ea typeface="+mn-lt"/>
                <a:cs typeface="+mn-lt"/>
              </a:rPr>
              <a:t>Rotates the point cloud around X, Y, or Z axis</a:t>
            </a:r>
          </a:p>
          <a:p>
            <a:r>
              <a:rPr lang="en-US" sz="3200">
                <a:ea typeface="+mn-lt"/>
                <a:cs typeface="+mn-lt"/>
              </a:rPr>
              <a:t>Example:</a:t>
            </a:r>
          </a:p>
          <a:p>
            <a:endParaRPr lang="en-US" sz="3200">
              <a:ea typeface="+mn-lt"/>
              <a:cs typeface="+mn-lt"/>
            </a:endParaRPr>
          </a:p>
          <a:p>
            <a:r>
              <a:rPr lang="en-US" sz="3200">
                <a:ea typeface="+mn-lt"/>
                <a:cs typeface="+mn-lt"/>
              </a:rPr>
              <a:t>Result: The cloud turns 45° around the Z-axis  </a:t>
            </a:r>
            <a:endParaRPr lang="en-US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C77C1D-D07C-663B-5DC2-37E9D82EE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478691"/>
              </p:ext>
            </p:extLst>
          </p:nvPr>
        </p:nvGraphicFramePr>
        <p:xfrm>
          <a:off x="2516037" y="2472905"/>
          <a:ext cx="8047707" cy="868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7707">
                  <a:extLst>
                    <a:ext uri="{9D8B030D-6E8A-4147-A177-3AD203B41FA5}">
                      <a16:colId xmlns:a16="http://schemas.microsoft.com/office/drawing/2014/main" val="745663464"/>
                    </a:ext>
                  </a:extLst>
                </a:gridCol>
              </a:tblGrid>
              <a:tr h="86832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                R = 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pcd.get_rotation_matrix_from_xyz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((0, 0, 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np.pi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 / 4))</a:t>
                      </a:r>
                      <a:endParaRPr lang="en-US" sz="2000" b="1"/>
                    </a:p>
                    <a:p>
                      <a:pPr lvl="0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                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pcd.rotate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(R, center=(0, 0, 0))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59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5428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8DEB-E3A3-F15E-5D64-BF9C11DD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>
                <a:latin typeface="Calibri"/>
                <a:ea typeface="Calibri"/>
                <a:cs typeface="Calibri"/>
              </a:rPr>
              <a:t>Scaling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C8B18-97AC-0439-D92B-742900C3F8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Scaling (Resizing the Point Cloud)</a:t>
            </a:r>
          </a:p>
          <a:p>
            <a:r>
              <a:rPr lang="en-US">
                <a:ea typeface="+mn-lt"/>
                <a:cs typeface="+mn-lt"/>
              </a:rPr>
              <a:t>Changes the size of the point cloud without moving its center</a:t>
            </a:r>
          </a:p>
          <a:p>
            <a:r>
              <a:rPr lang="en-US">
                <a:ea typeface="+mn-lt"/>
                <a:cs typeface="+mn-lt"/>
              </a:rPr>
              <a:t>Example: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Result:</a:t>
            </a:r>
            <a:r>
              <a:rPr lang="en-US">
                <a:ea typeface="+mn-lt"/>
                <a:cs typeface="+mn-lt"/>
              </a:rPr>
              <a:t> The cloud becomes smaller or larger, but keeps shape  </a:t>
            </a:r>
            <a:endParaRPr lang="en-US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071374-B5DA-9E83-8A1D-A3A2BF660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191313"/>
              </p:ext>
            </p:extLst>
          </p:nvPr>
        </p:nvGraphicFramePr>
        <p:xfrm>
          <a:off x="2379578" y="2352842"/>
          <a:ext cx="7882807" cy="868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2807">
                  <a:extLst>
                    <a:ext uri="{9D8B030D-6E8A-4147-A177-3AD203B41FA5}">
                      <a16:colId xmlns:a16="http://schemas.microsoft.com/office/drawing/2014/main" val="3924002402"/>
                    </a:ext>
                  </a:extLst>
                </a:gridCol>
              </a:tblGrid>
              <a:tr h="86857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 i="0" u="none" strike="noStrike" noProof="0" err="1">
                          <a:latin typeface="Calibri"/>
                        </a:rPr>
                        <a:t>pcd.scale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(0.5, center=</a:t>
                      </a:r>
                      <a:r>
                        <a:rPr lang="en-US" sz="2400" b="1" i="0" u="none" strike="noStrike" noProof="0" err="1">
                          <a:latin typeface="Calibri"/>
                        </a:rPr>
                        <a:t>pcd.get_center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())  # Shrinks to half size</a:t>
                      </a:r>
                      <a:endParaRPr lang="en-US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80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1081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5A361-4A41-5C26-723D-52A1409F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What is a 4×4 Transformation Matrix?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D2ABA-62F6-BB9F-A85F-C5ED473EA8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A </a:t>
            </a:r>
            <a:r>
              <a:rPr lang="en-US" b="1">
                <a:ea typeface="+mn-lt"/>
                <a:cs typeface="+mn-lt"/>
              </a:rPr>
              <a:t>4×4 transformation matrix</a:t>
            </a:r>
            <a:r>
              <a:rPr lang="en-US">
                <a:ea typeface="+mn-lt"/>
                <a:cs typeface="+mn-lt"/>
              </a:rPr>
              <a:t> is a single matrix that can apply:</a:t>
            </a:r>
            <a:endParaRPr lang="en-US">
              <a:ea typeface="Calibri"/>
              <a:cs typeface="Calibri"/>
            </a:endParaRPr>
          </a:p>
          <a:p>
            <a:r>
              <a:rPr lang="en-US" b="1">
                <a:ea typeface="+mn-lt"/>
                <a:cs typeface="+mn-lt"/>
              </a:rPr>
              <a:t>Rotation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Translation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Scaling</a:t>
            </a:r>
            <a:r>
              <a:rPr lang="en-US">
                <a:ea typeface="+mn-lt"/>
                <a:cs typeface="+mn-lt"/>
              </a:rPr>
              <a:t> </a:t>
            </a:r>
            <a:br>
              <a:rPr lang="en-US" b="1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               to a point cloud — all at once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Scaling we can consider as optional </a:t>
            </a:r>
          </a:p>
        </p:txBody>
      </p:sp>
    </p:spTree>
    <p:extLst>
      <p:ext uri="{BB962C8B-B14F-4D97-AF65-F5344CB8AC3E}">
        <p14:creationId xmlns:p14="http://schemas.microsoft.com/office/powerpoint/2010/main" val="35981341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13D7-216C-1DCF-307C-95583691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The Structure: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6A822-EA07-B287-8377-94848E32AE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2000">
                <a:ea typeface="+mn-lt"/>
                <a:cs typeface="+mn-lt"/>
              </a:rPr>
              <a:t>| R11 R12 R13  Tx |   ← Rotation + Translation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| R21 R22 R23  Ty |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| R31 R32 R33  </a:t>
            </a:r>
            <a:r>
              <a:rPr lang="en-US" sz="2000" err="1">
                <a:ea typeface="+mn-lt"/>
                <a:cs typeface="+mn-lt"/>
              </a:rPr>
              <a:t>Tz</a:t>
            </a:r>
            <a:r>
              <a:rPr lang="en-US" sz="2000">
                <a:ea typeface="+mn-lt"/>
                <a:cs typeface="+mn-lt"/>
              </a:rPr>
              <a:t> |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|  0      0        0   1   |   ← Padding row (required)</a:t>
            </a:r>
          </a:p>
          <a:p>
            <a:endParaRPr lang="en-US" sz="20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/>
              <a:t>What It Does :</a:t>
            </a:r>
            <a:endParaRPr lang="en-US" sz="2000" b="1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Rotates the point cloud (R part)</a:t>
            </a:r>
            <a:endParaRPr lang="en-US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Translates it to a new position (T part)</a:t>
            </a:r>
            <a:endParaRPr lang="en-US"/>
          </a:p>
          <a:p>
            <a:r>
              <a:rPr lang="en-US" sz="2000">
                <a:ea typeface="+mn-lt"/>
                <a:cs typeface="+mn-lt"/>
              </a:rPr>
              <a:t>Keeps it structured as a single command</a:t>
            </a:r>
            <a:endParaRPr lang="en-US"/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DE1645-33AE-B26C-0DEC-008461DC80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245996"/>
              </p:ext>
            </p:extLst>
          </p:nvPr>
        </p:nvGraphicFramePr>
        <p:xfrm>
          <a:off x="6038490" y="2070339"/>
          <a:ext cx="5495376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65">
                  <a:extLst>
                    <a:ext uri="{9D8B030D-6E8A-4147-A177-3AD203B41FA5}">
                      <a16:colId xmlns:a16="http://schemas.microsoft.com/office/drawing/2014/main" val="1329013977"/>
                    </a:ext>
                  </a:extLst>
                </a:gridCol>
                <a:gridCol w="2618811">
                  <a:extLst>
                    <a:ext uri="{9D8B030D-6E8A-4147-A177-3AD203B41FA5}">
                      <a16:colId xmlns:a16="http://schemas.microsoft.com/office/drawing/2014/main" val="3060919271"/>
                    </a:ext>
                  </a:extLst>
                </a:gridCol>
              </a:tblGrid>
              <a:tr h="67757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1" i="0" u="none" strike="noStrike" noProof="0">
                          <a:latin typeface="Calibri"/>
                        </a:rPr>
                        <a:t>          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Component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Meaning</a:t>
                      </a:r>
                      <a:endParaRPr lang="en-US" sz="2400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666151"/>
                  </a:ext>
                </a:extLst>
              </a:tr>
              <a:tr h="626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       R11 to R33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Rotation matrix (3×3)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981345"/>
                  </a:ext>
                </a:extLst>
              </a:tr>
              <a:tr h="8520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         Tx, Ty, </a:t>
                      </a:r>
                      <a:r>
                        <a:rPr lang="en-US" sz="1800" b="0" i="0" u="none" strike="noStrike" noProof="0" err="1">
                          <a:latin typeface="Calibri"/>
                        </a:rPr>
                        <a:t>Tz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Translation vector (how much to move)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575511"/>
                  </a:ext>
                </a:extLst>
              </a:tr>
              <a:tr h="110875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      Bottom row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Used for math — keeps the format          consistent in 3D space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176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725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A83F-3307-073D-7249-4F42C07B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Fields in a .PCD File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27D6F-F066-BB34-FA79-DC094E962D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3200" b="1">
                <a:ea typeface="+mn-lt"/>
                <a:cs typeface="+mn-lt"/>
              </a:rPr>
              <a:t>(Example: x y z </a:t>
            </a:r>
            <a:r>
              <a:rPr lang="en-US" sz="3200" b="1" err="1">
                <a:ea typeface="+mn-lt"/>
                <a:cs typeface="+mn-lt"/>
              </a:rPr>
              <a:t>rgb</a:t>
            </a:r>
            <a:r>
              <a:rPr lang="en-US" sz="3200" b="1">
                <a:ea typeface="+mn-lt"/>
                <a:cs typeface="+mn-lt"/>
              </a:rPr>
              <a:t>)</a:t>
            </a:r>
            <a:endParaRPr lang="en-US" sz="3200" b="1"/>
          </a:p>
          <a:p>
            <a:r>
              <a:rPr lang="en-US" dirty="0">
                <a:ea typeface="+mn-lt"/>
                <a:cs typeface="+mn-lt"/>
              </a:rPr>
              <a:t>x: left-right position</a:t>
            </a:r>
            <a:endParaRPr lang="en-US" b="1" dirty="0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y: up-down position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z: forward-backward position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rgb: color of the point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Think of each point like: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(where it is) + (what color it is)</a:t>
            </a:r>
          </a:p>
        </p:txBody>
      </p:sp>
      <p:pic>
        <p:nvPicPr>
          <p:cNvPr id="4" name="Picture 3" descr="Diagram of a car with directions&#10;&#10;AI-generated content may be incorrect.">
            <a:extLst>
              <a:ext uri="{FF2B5EF4-FFF2-40B4-BE49-F238E27FC236}">
                <a16:creationId xmlns:a16="http://schemas.microsoft.com/office/drawing/2014/main" id="{617D21D3-4CBB-1D93-EFAC-958AECDB4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636" y="1286842"/>
            <a:ext cx="5697208" cy="429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941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3F28A-FE1E-9AF5-E60E-8194264F4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Apply a Transformation Matrix in Open3D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F703C-FE75-10E7-B01C-973884D9E9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2000" b="1">
                <a:ea typeface="Calibri"/>
                <a:cs typeface="Calibri"/>
              </a:rPr>
              <a:t>Python :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Applies rotation and translation </a:t>
            </a:r>
            <a:r>
              <a:rPr lang="en-US" b="1">
                <a:ea typeface="+mn-lt"/>
                <a:cs typeface="+mn-lt"/>
              </a:rPr>
              <a:t>together</a:t>
            </a:r>
            <a:r>
              <a:rPr lang="en-US">
                <a:ea typeface="+mn-lt"/>
                <a:cs typeface="+mn-lt"/>
              </a:rPr>
              <a:t> in one shot</a:t>
            </a:r>
            <a:endParaRPr lang="en-US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AF60A3-23AE-53F0-E368-1617274C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26371"/>
              </p:ext>
            </p:extLst>
          </p:nvPr>
        </p:nvGraphicFramePr>
        <p:xfrm>
          <a:off x="2429773" y="1236452"/>
          <a:ext cx="7618945" cy="138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8945">
                  <a:extLst>
                    <a:ext uri="{9D8B030D-6E8A-4147-A177-3AD203B41FA5}">
                      <a16:colId xmlns:a16="http://schemas.microsoft.com/office/drawing/2014/main" val="1935820435"/>
                    </a:ext>
                  </a:extLst>
                </a:gridCol>
              </a:tblGrid>
              <a:tr h="138461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T = </a:t>
                      </a:r>
                      <a:r>
                        <a:rPr lang="en-US" sz="1800" b="1" i="0" u="none" strike="noStrike" noProof="0" err="1">
                          <a:latin typeface="Calibri"/>
                        </a:rPr>
                        <a:t>np.eye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(4)</a:t>
                      </a:r>
                      <a:endParaRPr lang="en-US" b="1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T[:3, :3] = </a:t>
                      </a:r>
                      <a:r>
                        <a:rPr lang="en-US" sz="1800" b="1" i="0" u="none" strike="noStrike" noProof="0" err="1">
                          <a:latin typeface="Calibri"/>
                        </a:rPr>
                        <a:t>pcd.get_rotation_matrix_from_xyz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((0, 0, </a:t>
                      </a:r>
                      <a:r>
                        <a:rPr lang="en-US" sz="1800" b="1" i="0" u="none" strike="noStrike" noProof="0" err="1">
                          <a:latin typeface="Calibri"/>
                        </a:rPr>
                        <a:t>np.pi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 / 4))  # 45° rotation</a:t>
                      </a:r>
                      <a:endParaRPr lang="en-US" b="1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T[:3, 3] = [2, 0, 1]  # Translate in X and Z</a:t>
                      </a:r>
                      <a:endParaRPr lang="en-US" b="1"/>
                    </a:p>
                    <a:p>
                      <a:pPr lvl="0">
                        <a:buNone/>
                      </a:pPr>
                      <a:r>
                        <a:rPr lang="en-US" sz="1800" b="1" i="0" u="none" strike="noStrike" noProof="0" err="1">
                          <a:latin typeface="Calibri"/>
                        </a:rPr>
                        <a:t>pcd.transform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(T)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925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4237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F46E-30F5-C10B-8437-D2E1656E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Matrix Composition (Multiple Transforms)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5D795-C225-5ED8-B5D1-7A3EFBB656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2400">
                <a:ea typeface="+mn-lt"/>
                <a:cs typeface="+mn-lt"/>
              </a:rPr>
              <a:t>You can combine transforms by multiplying matrices:</a:t>
            </a:r>
          </a:p>
          <a:p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Calibri"/>
                <a:cs typeface="Calibri"/>
              </a:rPr>
              <a:t>Python :</a:t>
            </a:r>
          </a:p>
          <a:p>
            <a:endParaRPr lang="en-US" sz="2400">
              <a:ea typeface="Calibri"/>
              <a:cs typeface="Calibri"/>
            </a:endParaRPr>
          </a:p>
          <a:p>
            <a:endParaRPr lang="en-US" sz="2400">
              <a:ea typeface="Calibri"/>
              <a:cs typeface="Calibri"/>
            </a:endParaRPr>
          </a:p>
          <a:p>
            <a:r>
              <a:rPr lang="en-US" sz="2400" b="1">
                <a:ea typeface="+mn-lt"/>
                <a:cs typeface="+mn-lt"/>
              </a:rPr>
              <a:t>Order matters</a:t>
            </a:r>
            <a:r>
              <a:rPr lang="en-US" sz="2400">
                <a:ea typeface="+mn-lt"/>
                <a:cs typeface="+mn-lt"/>
              </a:rPr>
              <a:t> — Rotation before Translation ≠ Translation before Rotation</a:t>
            </a:r>
            <a:endParaRPr lang="en-US" sz="2400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4BC1F6-0F8A-2A66-2386-33C5ED801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904586"/>
              </p:ext>
            </p:extLst>
          </p:nvPr>
        </p:nvGraphicFramePr>
        <p:xfrm>
          <a:off x="2516037" y="2012829"/>
          <a:ext cx="3584214" cy="835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4214">
                  <a:extLst>
                    <a:ext uri="{9D8B030D-6E8A-4147-A177-3AD203B41FA5}">
                      <a16:colId xmlns:a16="http://schemas.microsoft.com/office/drawing/2014/main" val="4143726366"/>
                    </a:ext>
                  </a:extLst>
                </a:gridCol>
              </a:tblGrid>
              <a:tr h="83526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  </a:t>
                      </a:r>
                      <a:r>
                        <a:rPr lang="en-US" sz="1800" b="1" i="0" u="none" strike="noStrike" noProof="0" err="1">
                          <a:latin typeface="Calibri"/>
                        </a:rPr>
                        <a:t>T_final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 = T3 @ T2 @ T1</a:t>
                      </a:r>
                      <a:endParaRPr lang="en-US" b="1"/>
                    </a:p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                </a:t>
                      </a:r>
                      <a:r>
                        <a:rPr lang="en-US" sz="1800" b="1" i="0" u="none" strike="noStrike" noProof="0" err="1">
                          <a:latin typeface="Calibri"/>
                        </a:rPr>
                        <a:t>pcd.transform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(</a:t>
                      </a:r>
                      <a:r>
                        <a:rPr lang="en-US" sz="1800" b="1" i="0" u="none" strike="noStrike" noProof="0" err="1">
                          <a:latin typeface="Calibri"/>
                        </a:rPr>
                        <a:t>T_final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)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04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9370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6F527-9222-8963-8422-0F0F6528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Verify Changes in </a:t>
            </a:r>
            <a:r>
              <a:rPr lang="en-US" err="1">
                <a:latin typeface="Calibri"/>
                <a:ea typeface="Calibri"/>
                <a:cs typeface="Calibri"/>
              </a:rPr>
              <a:t>RViz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4E19A-3165-3A65-0932-6E8686C16A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Save transformed cloud: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Publish in ROS: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Open RViz: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Set Fixed Frame = </a:t>
            </a:r>
            <a:r>
              <a:rPr lang="en-US">
                <a:latin typeface="Consolas"/>
                <a:ea typeface="Calibri"/>
                <a:cs typeface="Calibri"/>
              </a:rPr>
              <a:t>map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Add </a:t>
            </a:r>
            <a:r>
              <a:rPr lang="en-US">
                <a:latin typeface="Consolas"/>
                <a:ea typeface="Calibri"/>
                <a:cs typeface="Calibri"/>
              </a:rPr>
              <a:t>PointCloud2</a:t>
            </a:r>
            <a:r>
              <a:rPr lang="en-US">
                <a:ea typeface="+mn-lt"/>
                <a:cs typeface="+mn-lt"/>
              </a:rPr>
              <a:t>, select </a:t>
            </a:r>
            <a:r>
              <a:rPr lang="en-US">
                <a:latin typeface="Consolas"/>
                <a:ea typeface="Calibri"/>
                <a:cs typeface="Calibri"/>
              </a:rPr>
              <a:t>/cloud_pcd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View the position, direction, and size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We can see the cloud shifted, rotated, and resized in </a:t>
            </a:r>
            <a:r>
              <a:rPr lang="en-US" err="1">
                <a:ea typeface="+mn-lt"/>
                <a:cs typeface="+mn-lt"/>
              </a:rPr>
              <a:t>RViz’s</a:t>
            </a:r>
            <a:r>
              <a:rPr lang="en-US">
                <a:ea typeface="+mn-lt"/>
                <a:cs typeface="+mn-lt"/>
              </a:rPr>
              <a:t> 3D space.</a:t>
            </a:r>
            <a:endParaRPr lang="en-US"/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038009-AC0A-A415-AA17-339A01D5F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819309"/>
              </p:ext>
            </p:extLst>
          </p:nvPr>
        </p:nvGraphicFramePr>
        <p:xfrm>
          <a:off x="4471358" y="1236452"/>
          <a:ext cx="5934472" cy="560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472">
                  <a:extLst>
                    <a:ext uri="{9D8B030D-6E8A-4147-A177-3AD203B41FA5}">
                      <a16:colId xmlns:a16="http://schemas.microsoft.com/office/drawing/2014/main" val="271966855"/>
                    </a:ext>
                  </a:extLst>
                </a:gridCol>
              </a:tblGrid>
              <a:tr h="5603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   o3d.io.write_point_cloud("</a:t>
                      </a:r>
                      <a:r>
                        <a:rPr lang="en-US" sz="1800" b="1" i="0" u="none" strike="noStrike" noProof="0" err="1">
                          <a:latin typeface="Calibri"/>
                        </a:rPr>
                        <a:t>transformed_sample.pcd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", </a:t>
                      </a:r>
                      <a:r>
                        <a:rPr lang="en-US" sz="1800" b="1" i="0" u="none" strike="noStrike" noProof="0" err="1">
                          <a:latin typeface="Calibri"/>
                        </a:rPr>
                        <a:t>pcd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)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4208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0E8E98-1A31-CD3E-E3A4-524D21A64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505235"/>
              </p:ext>
            </p:extLst>
          </p:nvPr>
        </p:nvGraphicFramePr>
        <p:xfrm>
          <a:off x="3393056" y="2257245"/>
          <a:ext cx="8245604" cy="516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5604">
                  <a:extLst>
                    <a:ext uri="{9D8B030D-6E8A-4147-A177-3AD203B41FA5}">
                      <a16:colId xmlns:a16="http://schemas.microsoft.com/office/drawing/2014/main" val="2425963765"/>
                    </a:ext>
                  </a:extLst>
                </a:gridCol>
              </a:tblGrid>
              <a:tr h="5165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  </a:t>
                      </a:r>
                      <a:r>
                        <a:rPr lang="en-US" sz="1800" b="1" i="0" u="none" strike="noStrike" noProof="0" err="1">
                          <a:latin typeface="Calibri"/>
                        </a:rPr>
                        <a:t>rosrun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 </a:t>
                      </a:r>
                      <a:r>
                        <a:rPr lang="en-US" sz="1800" b="1" i="0" u="none" strike="noStrike" noProof="0" err="1">
                          <a:latin typeface="Calibri"/>
                        </a:rPr>
                        <a:t>pcl_ros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 </a:t>
                      </a:r>
                      <a:r>
                        <a:rPr lang="en-US" sz="1800" b="1" i="0" u="none" strike="noStrike" noProof="0" err="1">
                          <a:latin typeface="Calibri"/>
                        </a:rPr>
                        <a:t>pcd_to_pointcloud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 </a:t>
                      </a:r>
                      <a:r>
                        <a:rPr lang="en-US" sz="1800" b="1" i="0" u="none" strike="noStrike" noProof="0" err="1">
                          <a:latin typeface="Calibri"/>
                        </a:rPr>
                        <a:t>transformed_sample.pcd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 1.0 _</a:t>
                      </a:r>
                      <a:r>
                        <a:rPr lang="en-US" sz="1800" b="1" i="0" u="none" strike="noStrike" noProof="0" err="1">
                          <a:latin typeface="Calibri"/>
                        </a:rPr>
                        <a:t>frame_id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:=map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337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62049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B9F0B-D864-5897-F6D1-E5245223B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B39394-2D9C-57FB-897A-55EB5866E852}"/>
              </a:ext>
            </a:extLst>
          </p:cNvPr>
          <p:cNvSpPr txBox="1"/>
          <p:nvPr/>
        </p:nvSpPr>
        <p:spPr>
          <a:xfrm>
            <a:off x="4757444" y="3026611"/>
            <a:ext cx="72395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accent3"/>
                </a:solidFill>
                <a:ea typeface="+mn-lt"/>
                <a:cs typeface="+mn-lt"/>
              </a:rPr>
              <a:t>Advanced Visualization and Annotation</a:t>
            </a:r>
            <a:endParaRPr lang="en-US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0515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97A3-2111-5C19-1506-A74F6C631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Advanced Visualization and Annotation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10EAF-7D50-A0CA-57B6-2D4A44DEA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b="1">
                <a:ea typeface="+mn-lt"/>
                <a:cs typeface="+mn-lt"/>
              </a:rPr>
              <a:t>Goal: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sz="2400">
                <a:ea typeface="+mn-lt"/>
                <a:cs typeface="+mn-lt"/>
              </a:rPr>
              <a:t>Enhance point cloud understanding by visually highlighting different elements</a:t>
            </a:r>
            <a:endParaRPr lang="en-US" sz="2400">
              <a:ea typeface="Calibri"/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We’ll learn to: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Color clusters or classes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Add annotations (lines, boxes)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Export screenshots of our visualizations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47314-2248-EDA8-3A08-D745CB895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529" y="1710906"/>
            <a:ext cx="4744527" cy="41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235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855A-55DC-C291-EED0-FEE4DA3E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Color Coding Clusters or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92FD1-1380-3471-F923-CA8E9781E0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625" y="938227"/>
            <a:ext cx="11278552" cy="5035849"/>
          </a:xfrm>
        </p:spPr>
        <p:txBody>
          <a:bodyPr lIns="91440" tIns="45720" rIns="91440" bIns="45720" anchor="t"/>
          <a:lstStyle/>
          <a:p>
            <a:r>
              <a:rPr lang="en-US" b="1">
                <a:ea typeface="+mn-lt"/>
                <a:cs typeface="+mn-lt"/>
              </a:rPr>
              <a:t>What It Is:</a:t>
            </a:r>
            <a:endParaRPr lang="en-US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Assign different colors to different parts of a point cloud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Helps visually separate objects or categories</a:t>
            </a:r>
            <a:endParaRPr lang="en-US" sz="2400"/>
          </a:p>
          <a:p>
            <a:r>
              <a:rPr lang="en-US" b="1">
                <a:ea typeface="+mn-lt"/>
                <a:cs typeface="+mn-lt"/>
              </a:rPr>
              <a:t>Why It’s Useful:</a:t>
            </a:r>
            <a:endParaRPr lang="en-US"/>
          </a:p>
          <a:p>
            <a:r>
              <a:rPr lang="en-US" sz="2400">
                <a:ea typeface="+mn-lt"/>
                <a:cs typeface="+mn-lt"/>
              </a:rPr>
              <a:t>Makes clustering or segmentation results easy to see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Used in labeling cars, pedestrians, buildings, etc.</a:t>
            </a:r>
            <a:endParaRPr lang="en-US" sz="2400"/>
          </a:p>
          <a:p>
            <a:pPr marL="0" indent="0">
              <a:buNone/>
            </a:pPr>
            <a:r>
              <a:rPr lang="en-US" sz="2400" b="1">
                <a:ea typeface="+mn-lt"/>
                <a:cs typeface="+mn-lt"/>
              </a:rPr>
              <a:t>Hands-on:</a:t>
            </a:r>
            <a:endParaRPr lang="en-US" b="1">
              <a:ea typeface="+mn-lt"/>
              <a:cs typeface="+mn-lt"/>
            </a:endParaRPr>
          </a:p>
          <a:p>
            <a:endParaRPr lang="en-US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D85205-47BA-F079-EA11-AE9AD730C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351360"/>
              </p:ext>
            </p:extLst>
          </p:nvPr>
        </p:nvGraphicFramePr>
        <p:xfrm>
          <a:off x="2257245" y="3867509"/>
          <a:ext cx="6077533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533">
                  <a:extLst>
                    <a:ext uri="{9D8B030D-6E8A-4147-A177-3AD203B41FA5}">
                      <a16:colId xmlns:a16="http://schemas.microsoft.com/office/drawing/2014/main" val="2952814214"/>
                    </a:ext>
                  </a:extLst>
                </a:gridCol>
              </a:tblGrid>
              <a:tr h="219801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import </a:t>
                      </a:r>
                      <a:r>
                        <a:rPr lang="en-US" sz="1800" b="0" i="0" u="none" strike="noStrike" noProof="0" err="1">
                          <a:latin typeface="Calibri"/>
                        </a:rPr>
                        <a:t>numpy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 as np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import open3d as o3d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colors = [[1, 0, 0], [0, 1, 0], [0, 0, 1]]  # Red, Green, Blue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for </a:t>
                      </a:r>
                      <a:r>
                        <a:rPr lang="en-US" sz="1800" b="0" i="0" u="none" strike="noStrike" noProof="0" err="1">
                          <a:latin typeface="Calibri"/>
                        </a:rPr>
                        <a:t>i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, cluster in enumerate(clusters):  # clusters = list of </a:t>
                      </a:r>
                      <a:r>
                        <a:rPr lang="en-US" sz="1800" b="0" i="0" u="none" strike="noStrike" noProof="0" err="1">
                          <a:latin typeface="Calibri"/>
                        </a:rPr>
                        <a:t>PointClouds</a:t>
                      </a:r>
                      <a:endParaRPr lang="en-US" err="1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   </a:t>
                      </a:r>
                      <a:r>
                        <a:rPr lang="en-US" sz="1800" b="0" i="0" u="none" strike="noStrike" noProof="0" err="1">
                          <a:latin typeface="Calibri"/>
                        </a:rPr>
                        <a:t>cluster.paint_uniform_color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(colors[</a:t>
                      </a:r>
                      <a:r>
                        <a:rPr lang="en-US" sz="1800" b="0" i="0" u="none" strike="noStrike" noProof="0" err="1">
                          <a:latin typeface="Calibri"/>
                        </a:rPr>
                        <a:t>i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])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474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86707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4F529-2657-0E9E-E6EF-31E8AF34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Adding Annotations – Lines Between 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90519-A080-11CE-AF30-81D5379463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What It Is: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Draws a line connecting two points (e.g., path, direction)</a:t>
            </a:r>
            <a:endParaRPr lang="en-US"/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Why It’s Useful: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Show routes, measurements, object relationships</a:t>
            </a:r>
            <a:endParaRPr lang="en-US"/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Hands-on:  </a:t>
            </a:r>
          </a:p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6FF123-3E31-1E5D-29C1-3B84C6D53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193230"/>
              </p:ext>
            </p:extLst>
          </p:nvPr>
        </p:nvGraphicFramePr>
        <p:xfrm>
          <a:off x="2170980" y="3321169"/>
          <a:ext cx="4914441" cy="813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4441">
                  <a:extLst>
                    <a:ext uri="{9D8B030D-6E8A-4147-A177-3AD203B41FA5}">
                      <a16:colId xmlns:a16="http://schemas.microsoft.com/office/drawing/2014/main" val="3762030005"/>
                    </a:ext>
                  </a:extLst>
                </a:gridCol>
              </a:tblGrid>
              <a:tr h="81333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from open3d.geometry import 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LineSet</a:t>
                      </a:r>
                      <a:endParaRPr lang="en-US" sz="2000" b="1"/>
                    </a:p>
                    <a:p>
                      <a:pPr lvl="0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line = 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LineSet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(points=..., lines=...)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178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58941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6726AF6-A8A3-533C-3C7E-426B1226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00" y="243840"/>
            <a:ext cx="11270800" cy="54636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B3391-4143-3E89-025E-4E0445E1C7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16917" y="2146980"/>
            <a:ext cx="6421307" cy="1531286"/>
          </a:xfrm>
        </p:spPr>
        <p:txBody>
          <a:bodyPr lIns="91440" tIns="45720" rIns="91440" bIns="4572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90000"/>
              </a:lnSpc>
            </a:pPr>
            <a:r>
              <a:rPr lang="en-US" b="1"/>
              <a:t>Bounding boxes</a:t>
            </a:r>
            <a:r>
              <a:rPr lang="en-US"/>
              <a:t> help highlight and isolate objects in a point cloud (e.g., cars, people, surfaces)</a:t>
            </a:r>
          </a:p>
          <a:p>
            <a:pPr>
              <a:lnSpc>
                <a:spcPct val="90000"/>
              </a:lnSpc>
            </a:pPr>
            <a:r>
              <a:rPr lang="en-US"/>
              <a:t>They make objects </a:t>
            </a:r>
            <a:r>
              <a:rPr lang="en-US" b="1"/>
              <a:t>easier to identify and analyze</a:t>
            </a:r>
            <a:r>
              <a:rPr lang="en-US"/>
              <a:t> by visually separating them from the background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 marL="0" indent="0">
              <a:lnSpc>
                <a:spcPct val="90000"/>
              </a:lnSpc>
              <a:buNone/>
            </a:pPr>
            <a:endParaRPr lang="en-US"/>
          </a:p>
        </p:txBody>
      </p:sp>
      <p:pic>
        <p:nvPicPr>
          <p:cNvPr id="4" name="Picture 3" descr="A diagram of a person with different colored dots&#10;&#10;AI-generated content may be incorrect.">
            <a:extLst>
              <a:ext uri="{FF2B5EF4-FFF2-40B4-BE49-F238E27FC236}">
                <a16:creationId xmlns:a16="http://schemas.microsoft.com/office/drawing/2014/main" id="{3B00C023-108F-DC3B-809B-A32992CCF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4" y="1326292"/>
            <a:ext cx="4791583" cy="40152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11382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A5E7-A24F-9283-8273-C5D0A2D7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Exporting Images or Screenshots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5188C-9D27-CDE1-E223-5B9D22766A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What It Is: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Save a screenshot of your visualized scene</a:t>
            </a:r>
            <a:endParaRPr lang="en-US"/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Why It’s Useful: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Create reports, share results, or document output</a:t>
            </a:r>
            <a:endParaRPr lang="en-US"/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Hands-on:</a:t>
            </a:r>
            <a:endParaRPr lang="en-US" b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Use after coloring, boxing, or adding lines.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BEA2AD-449D-2C94-0F27-84BFAEB30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593679"/>
              </p:ext>
            </p:extLst>
          </p:nvPr>
        </p:nvGraphicFramePr>
        <p:xfrm>
          <a:off x="2214113" y="3278037"/>
          <a:ext cx="4881512" cy="682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1512">
                  <a:extLst>
                    <a:ext uri="{9D8B030D-6E8A-4147-A177-3AD203B41FA5}">
                      <a16:colId xmlns:a16="http://schemas.microsoft.com/office/drawing/2014/main" val="1847311195"/>
                    </a:ext>
                  </a:extLst>
                </a:gridCol>
              </a:tblGrid>
              <a:tr h="6822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  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vis.capture_screen_image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("output.png")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687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1532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9E6A-6530-2B5D-D7E5-0F5D5757E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Why It Matters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12C910-8D8E-DA5B-EBB4-3E9F84163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514012"/>
              </p:ext>
            </p:extLst>
          </p:nvPr>
        </p:nvGraphicFramePr>
        <p:xfrm>
          <a:off x="1337094" y="1754037"/>
          <a:ext cx="9416604" cy="3692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868">
                  <a:extLst>
                    <a:ext uri="{9D8B030D-6E8A-4147-A177-3AD203B41FA5}">
                      <a16:colId xmlns:a16="http://schemas.microsoft.com/office/drawing/2014/main" val="3431246210"/>
                    </a:ext>
                  </a:extLst>
                </a:gridCol>
                <a:gridCol w="3138868">
                  <a:extLst>
                    <a:ext uri="{9D8B030D-6E8A-4147-A177-3AD203B41FA5}">
                      <a16:colId xmlns:a16="http://schemas.microsoft.com/office/drawing/2014/main" val="1661221087"/>
                    </a:ext>
                  </a:extLst>
                </a:gridCol>
                <a:gridCol w="3138868">
                  <a:extLst>
                    <a:ext uri="{9D8B030D-6E8A-4147-A177-3AD203B41FA5}">
                      <a16:colId xmlns:a16="http://schemas.microsoft.com/office/drawing/2014/main" val="1759488067"/>
                    </a:ext>
                  </a:extLst>
                </a:gridCol>
              </a:tblGrid>
              <a:tr h="69441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       Feature</a:t>
                      </a:r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What It Does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          </a:t>
                      </a:r>
                      <a:r>
                        <a:rPr lang="en-US" b="1"/>
                        <a:t>Use Case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052456"/>
                  </a:ext>
                </a:extLst>
              </a:tr>
              <a:tr h="69441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Color Coding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Visually separates groups or classes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Object segmentation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828523"/>
                  </a:ext>
                </a:extLst>
              </a:tr>
              <a:tr h="860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Boxes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Show where an object is in 3D space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Detection, object tracking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973283"/>
                  </a:ext>
                </a:extLst>
              </a:tr>
              <a:tr h="69441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Lines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Connect important points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Paths, angles, relationships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082117"/>
                  </a:ext>
                </a:extLst>
              </a:tr>
              <a:tr h="69441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Export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Capture the current view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Reports, sharing, debugging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182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729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356DB-132A-BE4A-8599-42DC6BF9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Fields in a .PCD File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A4DA6-6C03-987C-A27D-F91D714A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274" y="1240151"/>
            <a:ext cx="6917421" cy="3450557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If DATA ascii is used, you can open it in Notepad/VS CODE/Text editor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Each line = one point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Example: 25.2 -19.5 15.4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    A 3D point at that position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You can add/edit points by changing numbers (carefully!)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Diagram of a car with directions&#10;&#10;AI-generated content may be incorrect.">
            <a:extLst>
              <a:ext uri="{FF2B5EF4-FFF2-40B4-BE49-F238E27FC236}">
                <a16:creationId xmlns:a16="http://schemas.microsoft.com/office/drawing/2014/main" id="{C7D7FE14-54ED-77A3-71BF-CE2951EB3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932" y="1552447"/>
            <a:ext cx="5635157" cy="427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117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08370-F9F4-B0EB-2DC3-F63B0277D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3E076A-7C9F-F34E-A375-89F1CF6AE4A5}"/>
              </a:ext>
            </a:extLst>
          </p:cNvPr>
          <p:cNvSpPr txBox="1"/>
          <p:nvPr/>
        </p:nvSpPr>
        <p:spPr>
          <a:xfrm>
            <a:off x="4757444" y="3026611"/>
            <a:ext cx="723952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chemeClr val="accent3"/>
                </a:solidFill>
                <a:ea typeface="+mn-lt"/>
                <a:cs typeface="+mn-lt"/>
              </a:rPr>
              <a:t>Segmentation Basics</a:t>
            </a:r>
            <a:endParaRPr lang="en-US" sz="44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8961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40295-CFF3-5C1A-973C-05F7121D6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00" y="243840"/>
            <a:ext cx="11270800" cy="546360"/>
          </a:xfrm>
        </p:spPr>
        <p:txBody>
          <a:bodyPr lIns="0" tIns="45720" rIns="0" bIns="45720" anchor="b">
            <a:normAutofit/>
          </a:bodyPr>
          <a:lstStyle/>
          <a:p>
            <a:r>
              <a:rPr lang="en-US"/>
              <a:t>What is Segmentation?</a:t>
            </a:r>
          </a:p>
        </p:txBody>
      </p:sp>
      <p:pic>
        <p:nvPicPr>
          <p:cNvPr id="4" name="Picture 3" descr="A diagram of a group of points&#10;&#10;AI-generated content may be incorrect.">
            <a:extLst>
              <a:ext uri="{FF2B5EF4-FFF2-40B4-BE49-F238E27FC236}">
                <a16:creationId xmlns:a16="http://schemas.microsoft.com/office/drawing/2014/main" id="{3F7B7978-E78C-6271-CCFB-E6E476497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750" y="1562301"/>
            <a:ext cx="4490699" cy="4375681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CED25-D6C7-748F-E079-B7DBA611B55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4454" y="1136650"/>
            <a:ext cx="7381073" cy="5045075"/>
          </a:xfrm>
        </p:spPr>
        <p:txBody>
          <a:bodyPr lIns="91440" tIns="45720" rIns="91440" bIns="45720">
            <a:normAutofit/>
          </a:bodyPr>
          <a:lstStyle/>
          <a:p>
            <a:pPr marL="0" indent="0">
              <a:buNone/>
            </a:pPr>
            <a:endParaRPr lang="en-US" sz="2400"/>
          </a:p>
          <a:p>
            <a:r>
              <a:rPr lang="en-US" sz="2400"/>
              <a:t>Segmentation is the process of dividing a point cloud into separate, meaningful groups of points.</a:t>
            </a:r>
          </a:p>
          <a:p>
            <a:r>
              <a:rPr lang="en-US" sz="2400"/>
              <a:t>Helps identify individual objects or surfaces in a 3D scene.</a:t>
            </a:r>
          </a:p>
          <a:p>
            <a:r>
              <a:rPr lang="en-US" sz="2400"/>
              <a:t>It is a critical step before object detection, labeling, or tracking.</a:t>
            </a:r>
          </a:p>
          <a:p>
            <a:pPr marL="0" indent="0">
              <a:buNone/>
            </a:pPr>
            <a:r>
              <a:rPr lang="en-US" sz="2400" b="1"/>
              <a:t>Example</a:t>
            </a:r>
            <a:r>
              <a:rPr lang="en-US" sz="2400"/>
              <a:t>:</a:t>
            </a:r>
            <a:br>
              <a:rPr lang="en-US" sz="2400"/>
            </a:br>
            <a:r>
              <a:rPr lang="en-US" sz="2400"/>
              <a:t>In a point cloud of a street, segmentation helps split:</a:t>
            </a:r>
          </a:p>
          <a:p>
            <a:r>
              <a:rPr lang="en-US" sz="2400"/>
              <a:t>Points of cars</a:t>
            </a:r>
          </a:p>
          <a:p>
            <a:r>
              <a:rPr lang="en-US" sz="2400"/>
              <a:t>Points of pedestrians</a:t>
            </a:r>
          </a:p>
          <a:p>
            <a:r>
              <a:rPr lang="en-US" sz="2400"/>
              <a:t>Points of buildings or road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651903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FDCAF-EB3E-027E-6E4B-43BF14AD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Why Do We Need Segmentation?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4882C-2D91-D1F1-56F6-C0C4192EC3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Real-world point clouds are messy and unstructured.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Segmentation makes them easier to analyze and process.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D7FB71-9DC8-9646-4731-E84EACF8A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518934"/>
              </p:ext>
            </p:extLst>
          </p:nvPr>
        </p:nvGraphicFramePr>
        <p:xfrm>
          <a:off x="690113" y="2602301"/>
          <a:ext cx="10075945" cy="3198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8644">
                  <a:extLst>
                    <a:ext uri="{9D8B030D-6E8A-4147-A177-3AD203B41FA5}">
                      <a16:colId xmlns:a16="http://schemas.microsoft.com/office/drawing/2014/main" val="3837245321"/>
                    </a:ext>
                  </a:extLst>
                </a:gridCol>
                <a:gridCol w="4927301">
                  <a:extLst>
                    <a:ext uri="{9D8B030D-6E8A-4147-A177-3AD203B41FA5}">
                      <a16:colId xmlns:a16="http://schemas.microsoft.com/office/drawing/2014/main" val="1482929957"/>
                    </a:ext>
                  </a:extLst>
                </a:gridCol>
              </a:tblGrid>
              <a:tr h="64860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                   Application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Benefit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55880"/>
                  </a:ext>
                </a:extLst>
              </a:tr>
              <a:tr h="8499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   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          Object Detection</a:t>
                      </a:r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    </a:t>
                      </a:r>
                      <a:r>
                        <a:rPr lang="en-US" sz="2000" b="1"/>
                        <a:t> Detect cars, humans, trees, etc.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25854"/>
                  </a:ext>
                </a:extLst>
              </a:tr>
              <a:tr h="8499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         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Scene Understanding</a:t>
                      </a:r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</a:t>
                      </a:r>
                      <a:r>
                        <a:rPr lang="en-US" sz="2000" b="1"/>
                        <a:t>     Understand different parts of scene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008944"/>
                  </a:ext>
                </a:extLst>
              </a:tr>
              <a:tr h="8499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            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Robot Navigation</a:t>
                      </a:r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     </a:t>
                      </a:r>
                      <a:r>
                        <a:rPr lang="en-US" sz="2000" b="1"/>
                        <a:t> Avoid obstacles, plan path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982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4397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D8581-1AFA-7C69-37BB-5D9F31FB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Common Types of Segmentation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94A00A-E2F9-1973-ED31-0C62534D9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131758"/>
              </p:ext>
            </p:extLst>
          </p:nvPr>
        </p:nvGraphicFramePr>
        <p:xfrm>
          <a:off x="574842" y="1296736"/>
          <a:ext cx="10477365" cy="4094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2455">
                  <a:extLst>
                    <a:ext uri="{9D8B030D-6E8A-4147-A177-3AD203B41FA5}">
                      <a16:colId xmlns:a16="http://schemas.microsoft.com/office/drawing/2014/main" val="2076779463"/>
                    </a:ext>
                  </a:extLst>
                </a:gridCol>
                <a:gridCol w="3492455">
                  <a:extLst>
                    <a:ext uri="{9D8B030D-6E8A-4147-A177-3AD203B41FA5}">
                      <a16:colId xmlns:a16="http://schemas.microsoft.com/office/drawing/2014/main" val="1683506176"/>
                    </a:ext>
                  </a:extLst>
                </a:gridCol>
                <a:gridCol w="3492455">
                  <a:extLst>
                    <a:ext uri="{9D8B030D-6E8A-4147-A177-3AD203B41FA5}">
                      <a16:colId xmlns:a16="http://schemas.microsoft.com/office/drawing/2014/main" val="4219009598"/>
                    </a:ext>
                  </a:extLst>
                </a:gridCol>
              </a:tblGrid>
              <a:tr h="79130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1" i="0" u="none" strike="noStrike" noProof="0">
                          <a:latin typeface="Calibri"/>
                        </a:rPr>
                        <a:t>Type</a:t>
                      </a:r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1" i="0" u="none" strike="noStrike" noProof="0">
                          <a:latin typeface="Calibri"/>
                        </a:rPr>
                        <a:t>Description</a:t>
                      </a:r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/>
                        <a:t>Example Use Case</a:t>
                      </a:r>
                      <a:endParaRPr lang="en-US" sz="2800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297508"/>
                  </a:ext>
                </a:extLst>
              </a:tr>
              <a:tr h="7959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Clustering</a:t>
                      </a:r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Groups points based on distance or density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Object separation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224146"/>
                  </a:ext>
                </a:extLst>
              </a:tr>
              <a:tr h="7959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Plane Segmentation</a:t>
                      </a:r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Identifies flat surfaces (e.g., floor)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Ground or table detection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862157"/>
                  </a:ext>
                </a:extLst>
              </a:tr>
              <a:tr h="7959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Region Growing</a:t>
                      </a:r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Expands based on smoothness/similarity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Wall or surface segmentation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741729"/>
                  </a:ext>
                </a:extLst>
              </a:tr>
              <a:tr h="7959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Semantic Segmentation</a:t>
                      </a:r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Uses AI to assign class labels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Label road, car, person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516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245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6005-CC71-787B-4254-D87B178DB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sz="2800"/>
              <a:t>What is Clustering-Based Segmentation?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43F44-90CC-C43F-802F-CDEE126B77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One of the simplest and most used segmentation methods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Groups points that are close together in space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Output: a set of clusters where each cluster = 1 object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Example</a:t>
            </a:r>
            <a:r>
              <a:rPr lang="en-US">
                <a:ea typeface="+mn-lt"/>
                <a:cs typeface="+mn-lt"/>
              </a:rPr>
              <a:t>: In a crowd scene, each person forms a cluster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29682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558E-4EAB-B294-BF13-D211E042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Clustering-Based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1F199-F0E7-D083-BBE5-6FA11E9D1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The most common and simple form of segmentation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Clusters are formed based on </a:t>
            </a:r>
            <a:r>
              <a:rPr lang="en-US" b="1">
                <a:ea typeface="+mn-lt"/>
                <a:cs typeface="+mn-lt"/>
              </a:rPr>
              <a:t>distance between points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Common algorithms:</a:t>
            </a:r>
            <a:endParaRPr lang="en-US"/>
          </a:p>
          <a:p>
            <a:pPr lvl="1"/>
            <a:r>
              <a:rPr lang="en-US" b="1">
                <a:ea typeface="+mn-lt"/>
                <a:cs typeface="+mn-lt"/>
              </a:rPr>
              <a:t>DBSCAN</a:t>
            </a:r>
            <a:endParaRPr lang="en-US"/>
          </a:p>
          <a:p>
            <a:pPr lvl="1"/>
            <a:r>
              <a:rPr lang="en-US" b="1">
                <a:ea typeface="+mn-lt"/>
                <a:cs typeface="+mn-lt"/>
              </a:rPr>
              <a:t>Euclidean Clustering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20867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64A4E-47AE-02B1-6F7D-0CF18FBC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Introduction to DBSCAN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3C31F-DBC2-7DB3-2B98-5FA515AB1B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  <a:p>
            <a:r>
              <a:rPr lang="en-US" b="1">
                <a:ea typeface="+mn-lt"/>
                <a:cs typeface="+mn-lt"/>
              </a:rPr>
              <a:t>DBSCAN</a:t>
            </a:r>
            <a:r>
              <a:rPr lang="en-US">
                <a:ea typeface="+mn-lt"/>
                <a:cs typeface="+mn-lt"/>
              </a:rPr>
              <a:t> = Density-Based Spatial Clustering of Applications with Noise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It finds clusters based on </a:t>
            </a:r>
            <a:r>
              <a:rPr lang="en-US" b="1">
                <a:ea typeface="+mn-lt"/>
                <a:cs typeface="+mn-lt"/>
              </a:rPr>
              <a:t>how tightly packed</a:t>
            </a:r>
            <a:r>
              <a:rPr lang="en-US">
                <a:ea typeface="+mn-lt"/>
                <a:cs typeface="+mn-lt"/>
              </a:rPr>
              <a:t> the points are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Points </a:t>
            </a:r>
            <a:r>
              <a:rPr lang="en-US" b="1">
                <a:ea typeface="+mn-lt"/>
                <a:cs typeface="+mn-lt"/>
              </a:rPr>
              <a:t>too far from any group</a:t>
            </a:r>
            <a:r>
              <a:rPr lang="en-US">
                <a:ea typeface="+mn-lt"/>
                <a:cs typeface="+mn-lt"/>
              </a:rPr>
              <a:t> are treated as </a:t>
            </a:r>
            <a:r>
              <a:rPr lang="en-US" b="1">
                <a:ea typeface="+mn-lt"/>
                <a:cs typeface="+mn-lt"/>
              </a:rPr>
              <a:t>noise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It needs two parameters: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latin typeface="Consolas"/>
              </a:rPr>
              <a:t>eps</a:t>
            </a:r>
            <a:r>
              <a:rPr lang="en-US">
                <a:ea typeface="+mn-lt"/>
                <a:cs typeface="+mn-lt"/>
              </a:rPr>
              <a:t>: Distance threshold to find neighbors</a:t>
            </a:r>
            <a:endParaRPr lang="en-US"/>
          </a:p>
          <a:p>
            <a:r>
              <a:rPr lang="en-US" err="1">
                <a:latin typeface="Consolas"/>
              </a:rPr>
              <a:t>min_points</a:t>
            </a:r>
            <a:r>
              <a:rPr lang="en-US">
                <a:ea typeface="+mn-lt"/>
                <a:cs typeface="+mn-lt"/>
              </a:rPr>
              <a:t>: Minimum points required to form a cluster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4469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39634-BB2D-DDD9-4616-A42BA1593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sz="2800">
                <a:latin typeface="Calibri"/>
                <a:ea typeface="Calibri"/>
                <a:cs typeface="Calibri"/>
              </a:rPr>
              <a:t>How DBSCAN Works 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B133D-7BB1-84D7-CB33-9D2ECBE916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Pick a point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Look around within radius </a:t>
            </a:r>
            <a:r>
              <a:rPr lang="en-US">
                <a:latin typeface="Consolas"/>
              </a:rPr>
              <a:t>eps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If </a:t>
            </a:r>
            <a:r>
              <a:rPr lang="en-US" err="1">
                <a:latin typeface="Consolas"/>
              </a:rPr>
              <a:t>min_points</a:t>
            </a:r>
            <a:r>
              <a:rPr lang="en-US">
                <a:ea typeface="+mn-lt"/>
                <a:cs typeface="+mn-lt"/>
              </a:rPr>
              <a:t> neighbors found → form a cluster</a:t>
            </a:r>
            <a:endParaRPr lang="en-US"/>
          </a:p>
          <a:p>
            <a:r>
              <a:rPr lang="en-US">
                <a:ea typeface="+mn-lt"/>
                <a:cs typeface="+mn-lt"/>
              </a:rPr>
              <a:t>Expand the cluster to include all reachable points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Points that don’t belong to any cluster → marked as </a:t>
            </a:r>
            <a:r>
              <a:rPr lang="en-US" b="1">
                <a:ea typeface="+mn-lt"/>
                <a:cs typeface="+mn-lt"/>
              </a:rPr>
              <a:t>noise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665283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89F85-4EF4-9A18-890C-BC5CAB1A8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7558E5-FC6D-007E-F45B-23E2317E9B17}"/>
              </a:ext>
            </a:extLst>
          </p:cNvPr>
          <p:cNvSpPr txBox="1"/>
          <p:nvPr/>
        </p:nvSpPr>
        <p:spPr>
          <a:xfrm>
            <a:off x="4757444" y="3026611"/>
            <a:ext cx="723952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chemeClr val="accent3"/>
                </a:solidFill>
                <a:ea typeface="+mn-lt"/>
                <a:cs typeface="+mn-lt"/>
              </a:rPr>
              <a:t>Clustering and Labeling</a:t>
            </a:r>
            <a:endParaRPr lang="en-US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469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1454-9E97-601D-3AE2-9CAF86D69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>
                <a:latin typeface="Calibri"/>
                <a:ea typeface="Calibri"/>
                <a:cs typeface="Calibri"/>
              </a:rPr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6FAAB-8F11-872D-BDE2-6AC678C5BA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endParaRPr lang="en-US" b="1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Goal :</a:t>
            </a:r>
            <a:endParaRPr lang="en-US"/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Use DBSCAN to cluster a point cloud, color each cluster, and remove noise points.</a:t>
            </a:r>
          </a:p>
          <a:p>
            <a:pPr>
              <a:buNone/>
            </a:pPr>
            <a:endParaRPr lang="en-US" sz="2400" b="1">
              <a:ea typeface="+mn-lt"/>
              <a:cs typeface="+mn-lt"/>
            </a:endParaRPr>
          </a:p>
          <a:p>
            <a:pPr>
              <a:buNone/>
            </a:pPr>
            <a:r>
              <a:rPr lang="en-US" sz="2400" b="1">
                <a:ea typeface="+mn-lt"/>
                <a:cs typeface="+mn-lt"/>
              </a:rPr>
              <a:t>We'll learn:</a:t>
            </a:r>
            <a:endParaRPr lang="en-US" b="1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How to apply DBSCAN in code</a:t>
            </a:r>
            <a:endParaRPr lang="en-US"/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How to visualize clusters with different colors</a:t>
            </a:r>
            <a:endParaRPr lang="en-US"/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How to remove noise/outlier points</a:t>
            </a:r>
            <a:endParaRPr lang="en-US"/>
          </a:p>
          <a:p>
            <a:pPr marL="0" indent="0">
              <a:buNone/>
            </a:pPr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57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CB6E-81BB-3D52-63E7-83719A08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Manually Editing a .PCD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4E843-7C56-E249-524C-E31F7426B7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If DATA ascii is used, you can open it in Notepad/VS CODE/Text editor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Each line = one point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Example: 25.2 -19.5 15.4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    A 3D point at that position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You can add/edit points by changing numbers (carefully!)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8370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2473D-FB75-F72E-2344-ECF54B14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>
                <a:latin typeface="Calibri"/>
                <a:ea typeface="Calibri"/>
                <a:cs typeface="Calibri"/>
              </a:rPr>
              <a:t>Apply DBSCAN in Open3D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81A97-86D9-AFF2-2BA3-E912DAEA4F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2400">
                <a:ea typeface="Calibri"/>
                <a:cs typeface="Calibri"/>
              </a:rPr>
              <a:t>Python :</a:t>
            </a:r>
            <a:endParaRPr lang="en-US"/>
          </a:p>
          <a:p>
            <a:endParaRPr lang="en-US" sz="24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 b="1">
                <a:ea typeface="+mn-lt"/>
                <a:cs typeface="+mn-lt"/>
              </a:rPr>
              <a:t>What Does This Code Do?</a:t>
            </a:r>
          </a:p>
          <a:p>
            <a:r>
              <a:rPr lang="en-US" sz="2000">
                <a:ea typeface="+mn-lt"/>
                <a:cs typeface="+mn-lt"/>
              </a:rPr>
              <a:t>Applies DBSCAN clustering on the point cloud</a:t>
            </a:r>
          </a:p>
          <a:p>
            <a:r>
              <a:rPr lang="en-US" sz="2000">
                <a:ea typeface="+mn-lt"/>
                <a:cs typeface="+mn-lt"/>
              </a:rPr>
              <a:t>Assigns a label to every point based on its cluster</a:t>
            </a:r>
            <a:endParaRPr lang="en-US" sz="2000"/>
          </a:p>
          <a:p>
            <a:r>
              <a:rPr lang="en-US" sz="2400" b="1">
                <a:ea typeface="+mn-lt"/>
                <a:cs typeface="+mn-lt"/>
              </a:rPr>
              <a:t>How to Count Clusters:</a:t>
            </a:r>
            <a:endParaRPr lang="en-US" sz="2400" b="1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 err="1">
                <a:ea typeface="+mn-lt"/>
                <a:cs typeface="+mn-lt"/>
              </a:rPr>
              <a:t>total_clusters</a:t>
            </a:r>
            <a:r>
              <a:rPr lang="en-US" sz="2400">
                <a:ea typeface="+mn-lt"/>
                <a:cs typeface="+mn-lt"/>
              </a:rPr>
              <a:t> = </a:t>
            </a:r>
            <a:r>
              <a:rPr lang="en-US" sz="2400" err="1">
                <a:ea typeface="+mn-lt"/>
                <a:cs typeface="+mn-lt"/>
              </a:rPr>
              <a:t>labels.max</a:t>
            </a:r>
            <a:r>
              <a:rPr lang="en-US" sz="2400">
                <a:ea typeface="+mn-lt"/>
                <a:cs typeface="+mn-lt"/>
              </a:rPr>
              <a:t>() + 1</a:t>
            </a:r>
            <a:endParaRPr lang="en-US" sz="24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Add +1 because cluster IDs start from </a:t>
            </a:r>
            <a:r>
              <a:rPr lang="en-US" sz="2400">
                <a:latin typeface="Consolas"/>
                <a:ea typeface="Calibri"/>
                <a:cs typeface="Calibri"/>
              </a:rPr>
              <a:t>0</a:t>
            </a:r>
            <a:endParaRPr lang="en-US"/>
          </a:p>
          <a:p>
            <a:pPr marL="0" indent="0">
              <a:buNone/>
            </a:pPr>
            <a:r>
              <a:rPr lang="en-US" sz="2400">
                <a:ea typeface="Calibri"/>
                <a:cs typeface="Calibri"/>
              </a:rPr>
              <a:t>  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>
                <a:ea typeface="Calibri"/>
                <a:cs typeface="Calibri"/>
              </a:rPr>
              <a:t>                 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0717B9-84DA-B918-5341-078332639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680107"/>
              </p:ext>
            </p:extLst>
          </p:nvPr>
        </p:nvGraphicFramePr>
        <p:xfrm>
          <a:off x="2058736" y="1256631"/>
          <a:ext cx="9487013" cy="676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7013">
                  <a:extLst>
                    <a:ext uri="{9D8B030D-6E8A-4147-A177-3AD203B41FA5}">
                      <a16:colId xmlns:a16="http://schemas.microsoft.com/office/drawing/2014/main" val="1737543075"/>
                    </a:ext>
                  </a:extLst>
                </a:gridCol>
              </a:tblGrid>
              <a:tr h="6764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  labels = 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np.array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(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pcd.cluster_dbscan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(eps=0.2, 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min_points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=10, 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print_progress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=True))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41873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CC3FEB-6784-8A81-7232-ED62734FD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277888"/>
              </p:ext>
            </p:extLst>
          </p:nvPr>
        </p:nvGraphicFramePr>
        <p:xfrm>
          <a:off x="6096000" y="2165683"/>
          <a:ext cx="5506880" cy="35821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53440">
                  <a:extLst>
                    <a:ext uri="{9D8B030D-6E8A-4147-A177-3AD203B41FA5}">
                      <a16:colId xmlns:a16="http://schemas.microsoft.com/office/drawing/2014/main" val="757970441"/>
                    </a:ext>
                  </a:extLst>
                </a:gridCol>
                <a:gridCol w="2753440">
                  <a:extLst>
                    <a:ext uri="{9D8B030D-6E8A-4147-A177-3AD203B41FA5}">
                      <a16:colId xmlns:a16="http://schemas.microsoft.com/office/drawing/2014/main" val="2638455466"/>
                    </a:ext>
                  </a:extLst>
                </a:gridCol>
              </a:tblGrid>
              <a:tr h="511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Label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597634"/>
                  </a:ext>
                </a:extLst>
              </a:tr>
              <a:tr h="762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Cluster 0 (first detected object)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5399068"/>
                  </a:ext>
                </a:extLst>
              </a:tr>
              <a:tr h="511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Cluster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150287"/>
                  </a:ext>
                </a:extLst>
              </a:tr>
              <a:tr h="511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Cluster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600482"/>
                  </a:ext>
                </a:extLst>
              </a:tr>
              <a:tr h="511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More clusters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876827"/>
                  </a:ext>
                </a:extLst>
              </a:tr>
              <a:tr h="772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-1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Noise point (does not belong to any group)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251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4686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4377-0442-FBD2-902B-A2D455978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Example: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93A50-4146-7154-890F-04EE4BC279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endParaRPr lang="en-US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1000 points in total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4 detected clusters → labels </a:t>
            </a:r>
            <a:r>
              <a:rPr lang="en-US" sz="2000">
                <a:latin typeface="Consolas"/>
              </a:rPr>
              <a:t>0, 1, 2, 3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150 points labeled </a:t>
            </a:r>
            <a:r>
              <a:rPr lang="en-US" sz="2000">
                <a:latin typeface="Consolas"/>
              </a:rPr>
              <a:t>-1</a:t>
            </a:r>
            <a:r>
              <a:rPr lang="en-US" sz="2000">
                <a:ea typeface="+mn-lt"/>
                <a:cs typeface="+mn-lt"/>
              </a:rPr>
              <a:t> → considered noise</a:t>
            </a:r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Use these labels to: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 b="1">
                <a:ea typeface="+mn-lt"/>
                <a:cs typeface="+mn-lt"/>
              </a:rPr>
              <a:t>Color</a:t>
            </a:r>
            <a:r>
              <a:rPr lang="en-US" sz="2000">
                <a:ea typeface="+mn-lt"/>
                <a:cs typeface="+mn-lt"/>
              </a:rPr>
              <a:t> each cluster differently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 b="1">
                <a:ea typeface="+mn-lt"/>
                <a:cs typeface="+mn-lt"/>
              </a:rPr>
              <a:t>Remove</a:t>
            </a:r>
            <a:r>
              <a:rPr lang="en-US" sz="2000">
                <a:ea typeface="+mn-lt"/>
                <a:cs typeface="+mn-lt"/>
              </a:rPr>
              <a:t> noise points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 b="1">
                <a:ea typeface="+mn-lt"/>
                <a:cs typeface="+mn-lt"/>
              </a:rPr>
              <a:t>Analyze</a:t>
            </a:r>
            <a:r>
              <a:rPr lang="en-US" sz="2000">
                <a:ea typeface="+mn-lt"/>
                <a:cs typeface="+mn-lt"/>
              </a:rPr>
              <a:t> individual objects in the scene</a:t>
            </a:r>
            <a:endParaRPr lang="en-US" sz="2000"/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A2DD4-5F70-C26D-8B74-BA0193C4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236" y="1610263"/>
            <a:ext cx="6232586" cy="41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181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C8D55-12DC-4916-863E-70AED3868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>
                <a:latin typeface="Calibri"/>
                <a:ea typeface="Calibri"/>
                <a:cs typeface="Calibri"/>
              </a:rPr>
              <a:t>How it looks ?</a:t>
            </a:r>
            <a:endParaRPr lang="en-US"/>
          </a:p>
        </p:txBody>
      </p:sp>
      <p:pic>
        <p:nvPicPr>
          <p:cNvPr id="4" name="Picture 3" descr="A diagram of different colors and sizes of dots&#10;&#10;AI-generated content may be incorrect.">
            <a:extLst>
              <a:ext uri="{FF2B5EF4-FFF2-40B4-BE49-F238E27FC236}">
                <a16:creationId xmlns:a16="http://schemas.microsoft.com/office/drawing/2014/main" id="{CEF9B7FC-C023-D266-DE4B-984A460CD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90" y="1403685"/>
            <a:ext cx="8512653" cy="48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429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2042-2895-DBD2-2126-F2AA9777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>
                <a:latin typeface="Calibri"/>
                <a:ea typeface="Calibri"/>
                <a:cs typeface="Calibri"/>
              </a:rPr>
              <a:t>Color Each Cluster Differently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57A40-6121-C54C-C0C7-3D783C2B5F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2000">
                <a:ea typeface="Calibri"/>
                <a:cs typeface="Calibri"/>
              </a:rPr>
              <a:t>Python</a:t>
            </a:r>
            <a:endParaRPr lang="en-US"/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 sz="24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This makes each cluster visually distinct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Use this for visualization in </a:t>
            </a:r>
            <a:r>
              <a:rPr lang="en-US" sz="2400" err="1">
                <a:ea typeface="+mn-lt"/>
                <a:cs typeface="+mn-lt"/>
              </a:rPr>
              <a:t>RViz</a:t>
            </a:r>
            <a:r>
              <a:rPr lang="en-US" sz="2400">
                <a:ea typeface="+mn-lt"/>
                <a:cs typeface="+mn-lt"/>
              </a:rPr>
              <a:t> or Open3D</a:t>
            </a:r>
            <a:endParaRPr lang="en-US" sz="24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EFCB6B-746A-2452-D92E-0EB28C56F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000414"/>
              </p:ext>
            </p:extLst>
          </p:nvPr>
        </p:nvGraphicFramePr>
        <p:xfrm>
          <a:off x="1782792" y="1178943"/>
          <a:ext cx="514686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6869">
                  <a:extLst>
                    <a:ext uri="{9D8B030D-6E8A-4147-A177-3AD203B41FA5}">
                      <a16:colId xmlns:a16="http://schemas.microsoft.com/office/drawing/2014/main" val="120460688"/>
                    </a:ext>
                  </a:extLst>
                </a:gridCol>
              </a:tblGrid>
              <a:tr h="191282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import </a:t>
                      </a:r>
                      <a:r>
                        <a:rPr lang="en-US" sz="1800" b="1" i="0" u="none" strike="noStrike" noProof="0" err="1">
                          <a:latin typeface="Calibri"/>
                        </a:rPr>
                        <a:t>matplotlib.pyplot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 as </a:t>
                      </a:r>
                      <a:r>
                        <a:rPr lang="en-US" sz="1800" b="1" i="0" u="none" strike="noStrike" noProof="0" err="1">
                          <a:latin typeface="Calibri"/>
                        </a:rPr>
                        <a:t>plt</a:t>
                      </a:r>
                      <a:endParaRPr lang="en-US" b="1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b="1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err="1">
                          <a:latin typeface="Calibri"/>
                        </a:rPr>
                        <a:t>max_label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 = </a:t>
                      </a:r>
                      <a:r>
                        <a:rPr lang="en-US" sz="1800" b="1" i="0" u="none" strike="noStrike" noProof="0" err="1">
                          <a:latin typeface="Calibri"/>
                        </a:rPr>
                        <a:t>labels.max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()</a:t>
                      </a:r>
                      <a:endParaRPr lang="en-US" b="1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colors = </a:t>
                      </a:r>
                      <a:r>
                        <a:rPr lang="en-US" sz="1800" b="1" i="0" u="none" strike="noStrike" noProof="0" err="1">
                          <a:latin typeface="Calibri"/>
                        </a:rPr>
                        <a:t>plt.get_cmap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("tab20")(labels / (</a:t>
                      </a:r>
                      <a:r>
                        <a:rPr lang="en-US" sz="1800" b="1" i="0" u="none" strike="noStrike" noProof="0" err="1">
                          <a:latin typeface="Calibri"/>
                        </a:rPr>
                        <a:t>max_label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 + 1))</a:t>
                      </a:r>
                      <a:endParaRPr lang="en-US" b="1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colors[labels &lt; 0] = [0, 0, 0]  # Color noise as black</a:t>
                      </a:r>
                      <a:endParaRPr lang="en-US" b="1"/>
                    </a:p>
                    <a:p>
                      <a:pPr lvl="0">
                        <a:buNone/>
                      </a:pPr>
                      <a:r>
                        <a:rPr lang="en-US" sz="1800" b="1" i="0" u="none" strike="noStrike" noProof="0" err="1">
                          <a:latin typeface="Calibri"/>
                        </a:rPr>
                        <a:t>pcd.colors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 = o3d.utility.Vector3dVector(colors[:, :3])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330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39214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B73E2-E1F6-4FAD-E202-A3315259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Remove Noise 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B661B-7554-00FF-C76A-C727F71E87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To keep only valid clusters (no noise):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    This filters out all points labeled -1 (noise)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    Keeps only clustered objects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1D6685-085F-4BBA-A0DB-0E9392DCF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262670"/>
              </p:ext>
            </p:extLst>
          </p:nvPr>
        </p:nvGraphicFramePr>
        <p:xfrm>
          <a:off x="2084716" y="1897811"/>
          <a:ext cx="5800205" cy="944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0205">
                  <a:extLst>
                    <a:ext uri="{9D8B030D-6E8A-4147-A177-3AD203B41FA5}">
                      <a16:colId xmlns:a16="http://schemas.microsoft.com/office/drawing/2014/main" val="2413874427"/>
                    </a:ext>
                  </a:extLst>
                </a:gridCol>
              </a:tblGrid>
              <a:tr h="94465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 err="1">
                          <a:latin typeface="Calibri"/>
                        </a:rPr>
                        <a:t>clean_indices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 = 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np.where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(labels &gt;= 0)[0]</a:t>
                      </a:r>
                      <a:endParaRPr lang="en-US" sz="2000" b="1"/>
                    </a:p>
                    <a:p>
                      <a:pPr lvl="0">
                        <a:buNone/>
                      </a:pPr>
                      <a:r>
                        <a:rPr lang="en-US" sz="2000" b="1" i="0" u="none" strike="noStrike" noProof="0" err="1">
                          <a:latin typeface="Calibri"/>
                        </a:rPr>
                        <a:t>pcd_clean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 = 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pcd.select_by_index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(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clean_indices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)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693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3880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F445-3220-C6E4-1BB2-2B99E432D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00" y="243840"/>
            <a:ext cx="11270800" cy="546360"/>
          </a:xfrm>
        </p:spPr>
        <p:txBody>
          <a:bodyPr lIns="0" tIns="45720" rIns="0" bIns="45720" anchor="b">
            <a:normAutofit/>
          </a:bodyPr>
          <a:lstStyle/>
          <a:p>
            <a:r>
              <a:rPr lang="en-US"/>
              <a:t>Summary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9DECD2-EFE4-B439-9F7E-B9EDC465A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049493"/>
              </p:ext>
            </p:extLst>
          </p:nvPr>
        </p:nvGraphicFramePr>
        <p:xfrm>
          <a:off x="704490" y="1466490"/>
          <a:ext cx="9350326" cy="3526041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3540644">
                  <a:extLst>
                    <a:ext uri="{9D8B030D-6E8A-4147-A177-3AD203B41FA5}">
                      <a16:colId xmlns:a16="http://schemas.microsoft.com/office/drawing/2014/main" val="3970068845"/>
                    </a:ext>
                  </a:extLst>
                </a:gridCol>
                <a:gridCol w="5809682">
                  <a:extLst>
                    <a:ext uri="{9D8B030D-6E8A-4147-A177-3AD203B41FA5}">
                      <a16:colId xmlns:a16="http://schemas.microsoft.com/office/drawing/2014/main" val="2310083439"/>
                    </a:ext>
                  </a:extLst>
                </a:gridCol>
              </a:tblGrid>
              <a:tr h="5856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b="1"/>
                        <a:t>Step</a:t>
                      </a:r>
                    </a:p>
                  </a:txBody>
                  <a:tcPr marL="134337" marR="134337" marT="67169" marB="6716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b="1"/>
                        <a:t>What It Does</a:t>
                      </a:r>
                    </a:p>
                  </a:txBody>
                  <a:tcPr marL="134337" marR="134337" marT="67169" marB="67169" anchor="ctr"/>
                </a:tc>
                <a:extLst>
                  <a:ext uri="{0D108BD9-81ED-4DB2-BD59-A6C34878D82A}">
                    <a16:rowId xmlns:a16="http://schemas.microsoft.com/office/drawing/2014/main" val="1842943296"/>
                  </a:ext>
                </a:extLst>
              </a:tr>
              <a:tr h="9801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Apply DBSCAN</a:t>
                      </a:r>
                    </a:p>
                  </a:txBody>
                  <a:tcPr marL="134337" marR="134337" marT="67169" marB="6716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Group nearby points into clusters</a:t>
                      </a:r>
                    </a:p>
                  </a:txBody>
                  <a:tcPr marL="134337" marR="134337" marT="67169" marB="67169" anchor="ctr"/>
                </a:tc>
                <a:extLst>
                  <a:ext uri="{0D108BD9-81ED-4DB2-BD59-A6C34878D82A}">
                    <a16:rowId xmlns:a16="http://schemas.microsoft.com/office/drawing/2014/main" val="1888127221"/>
                  </a:ext>
                </a:extLst>
              </a:tr>
              <a:tr h="9801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Color by Label</a:t>
                      </a:r>
                    </a:p>
                  </a:txBody>
                  <a:tcPr marL="134337" marR="134337" marT="67169" marB="6716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Assign unique color to each group</a:t>
                      </a:r>
                    </a:p>
                  </a:txBody>
                  <a:tcPr marL="134337" marR="134337" marT="67169" marB="67169" anchor="ctr"/>
                </a:tc>
                <a:extLst>
                  <a:ext uri="{0D108BD9-81ED-4DB2-BD59-A6C34878D82A}">
                    <a16:rowId xmlns:a16="http://schemas.microsoft.com/office/drawing/2014/main" val="1970942366"/>
                  </a:ext>
                </a:extLst>
              </a:tr>
              <a:tr h="9801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Remove Noise (opt.)</a:t>
                      </a:r>
                    </a:p>
                  </a:txBody>
                  <a:tcPr marL="134337" marR="134337" marT="67169" marB="6716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/>
                        <a:t>Delete scattered, irrelevant points</a:t>
                      </a:r>
                    </a:p>
                  </a:txBody>
                  <a:tcPr marL="134337" marR="134337" marT="67169" marB="67169" anchor="ctr"/>
                </a:tc>
                <a:extLst>
                  <a:ext uri="{0D108BD9-81ED-4DB2-BD59-A6C34878D82A}">
                    <a16:rowId xmlns:a16="http://schemas.microsoft.com/office/drawing/2014/main" val="2865604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4353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E9412-E2A8-FFF7-4415-1DDD23067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6BCA27-462F-461A-0D45-709032BB21EE}"/>
              </a:ext>
            </a:extLst>
          </p:cNvPr>
          <p:cNvSpPr txBox="1"/>
          <p:nvPr/>
        </p:nvSpPr>
        <p:spPr>
          <a:xfrm>
            <a:off x="4513029" y="2494649"/>
            <a:ext cx="7354545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chemeClr val="accent3"/>
                </a:solidFill>
                <a:ea typeface="+mn-lt"/>
                <a:cs typeface="+mn-lt"/>
              </a:rPr>
              <a:t>Bounding Boxes &amp; Geometric Calculations</a:t>
            </a:r>
            <a:endParaRPr lang="en-US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9451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4440E-9B2E-4B12-D69C-53D6DE194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Bounding Boxes &amp; Geometric Calculations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6F9B7-5457-E905-7660-652664D73B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Topics Covered: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AABB (Axis-Aligned Bounding Box)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OBB (Oriented Bounding Box)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Centroid and volume calculations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707550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D352-075A-4089-F1BD-AE37D7B99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cloud of points in 3D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73E2B-EFFE-2784-E4EA-0681CE43A4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Imagine you have a </a:t>
            </a:r>
            <a:r>
              <a:rPr lang="en-US" b="1">
                <a:ea typeface="+mn-lt"/>
                <a:cs typeface="+mn-lt"/>
              </a:rPr>
              <a:t>cloud of points</a:t>
            </a:r>
            <a:r>
              <a:rPr lang="en-US">
                <a:ea typeface="+mn-lt"/>
                <a:cs typeface="+mn-lt"/>
              </a:rPr>
              <a:t> in 3D — like dots floating in space, forming the shape of an object (e.g., a chair, box, or rock).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>
                <a:ea typeface="Calibri"/>
                <a:cs typeface="Calibri"/>
              </a:rPr>
              <a:t>Then :</a:t>
            </a:r>
          </a:p>
          <a:p>
            <a:r>
              <a:rPr lang="en-US" sz="2400">
                <a:ea typeface="+mn-lt"/>
                <a:cs typeface="+mn-lt"/>
              </a:rPr>
              <a:t>How do we measure that shape?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How do we describe its size, position, or orientation?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How do we wrap it in something simple to work with?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Bounding boxes and centroid help us do exactly that.</a:t>
            </a:r>
            <a:endParaRPr lang="en-US" sz="240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B6633-9C5D-39EE-2D45-4573294849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41" t="15153" r="1762" b="35786"/>
          <a:stretch>
            <a:fillRect/>
          </a:stretch>
        </p:blipFill>
        <p:spPr>
          <a:xfrm>
            <a:off x="7575341" y="2305332"/>
            <a:ext cx="4158263" cy="25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5259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18743-3D87-7AD8-B16D-C5761B2FF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00" y="243840"/>
            <a:ext cx="11270800" cy="546360"/>
          </a:xfrm>
        </p:spPr>
        <p:txBody>
          <a:bodyPr lIns="0" tIns="45720" rIns="0" bIns="45720" anchor="b">
            <a:normAutofit/>
          </a:bodyPr>
          <a:lstStyle/>
          <a:p>
            <a:r>
              <a:rPr lang="en-US"/>
              <a:t>What are Bounding Boxes?</a:t>
            </a:r>
          </a:p>
        </p:txBody>
      </p:sp>
      <p:pic>
        <p:nvPicPr>
          <p:cNvPr id="4" name="Picture 3" descr="A person walking on a road with cars&#10;&#10;AI-generated content may be incorrect.">
            <a:extLst>
              <a:ext uri="{FF2B5EF4-FFF2-40B4-BE49-F238E27FC236}">
                <a16:creationId xmlns:a16="http://schemas.microsoft.com/office/drawing/2014/main" id="{D9461068-3092-13F3-DA55-34D7A5E08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66" y="1760102"/>
            <a:ext cx="4835756" cy="3793173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B9D82-9EEC-E675-7885-D7659A417CB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4454" y="1136650"/>
            <a:ext cx="7381073" cy="5045075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2400"/>
              <a:t>Bounding boxes (AABB &amp; OBB) help us wrap complex point cloud shapes inside simple boxes to make processing and understanding easier.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Purpose of Bounding Boxes ?</a:t>
            </a:r>
          </a:p>
          <a:p>
            <a:r>
              <a:rPr lang="en-US" sz="2400"/>
              <a:t>Simplify complex 3D objects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Estimate size, position, and center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Speed up calculations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Used in object detection, tracking, and grasping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59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52DD-DC99-8FDB-0E80-E597C240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ASCII vs BINARY in .PCD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11864-A53D-F6C6-F2A0-C1FCCAEE9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Use ASCII for learning, Binary for performance</a:t>
            </a:r>
            <a:endParaRPr lang="en-US" dirty="0"/>
          </a:p>
        </p:txBody>
      </p:sp>
      <p:pic>
        <p:nvPicPr>
          <p:cNvPr id="4" name="Picture 3" descr="A blue and white box with black text&#10;&#10;AI-generated content may be incorrect.">
            <a:extLst>
              <a:ext uri="{FF2B5EF4-FFF2-40B4-BE49-F238E27FC236}">
                <a16:creationId xmlns:a16="http://schemas.microsoft.com/office/drawing/2014/main" id="{4C2A7D4C-272A-709D-11D2-BB0C978B1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847850"/>
            <a:ext cx="107442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270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3675A-55AC-7D49-831A-A48E46D5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How it looks ?</a:t>
            </a:r>
            <a:endParaRPr lang="en-US"/>
          </a:p>
        </p:txBody>
      </p:sp>
      <p:pic>
        <p:nvPicPr>
          <p:cNvPr id="4" name="Picture 3" descr="A diagram of different types of objects&#10;&#10;AI-generated content may be incorrect.">
            <a:extLst>
              <a:ext uri="{FF2B5EF4-FFF2-40B4-BE49-F238E27FC236}">
                <a16:creationId xmlns:a16="http://schemas.microsoft.com/office/drawing/2014/main" id="{70031C52-EE17-F21E-C94D-36B745D0D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232" y="1182988"/>
            <a:ext cx="6759155" cy="505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861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57CB8-3A94-6FC6-DCD5-8F9C7171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AABB – Axis-Aligned Bounding Box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B2F87-AA7A-E9B5-9373-B1A706C812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625" y="880718"/>
            <a:ext cx="11278552" cy="509335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b="1"/>
              <a:t>What is AABB?</a:t>
            </a:r>
            <a:endParaRPr lang="en-US" sz="2400" b="1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AABB is a </a:t>
            </a:r>
            <a:r>
              <a:rPr lang="en-US" sz="2000" b="1">
                <a:ea typeface="+mn-lt"/>
                <a:cs typeface="+mn-lt"/>
              </a:rPr>
              <a:t>box</a:t>
            </a:r>
            <a:r>
              <a:rPr lang="en-US" sz="2000">
                <a:ea typeface="+mn-lt"/>
                <a:cs typeface="+mn-lt"/>
              </a:rPr>
              <a:t> that tightly fits around the object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Its edges are always </a:t>
            </a:r>
            <a:r>
              <a:rPr lang="en-US" sz="2000" b="1">
                <a:ea typeface="+mn-lt"/>
                <a:cs typeface="+mn-lt"/>
              </a:rPr>
              <a:t>aligned with X, Y, Z axes</a:t>
            </a:r>
          </a:p>
          <a:p>
            <a:r>
              <a:rPr lang="en-US" sz="2000">
                <a:ea typeface="+mn-lt"/>
                <a:cs typeface="+mn-lt"/>
              </a:rPr>
              <a:t>So it’s like a box standing straight — no rotation</a:t>
            </a:r>
            <a:endParaRPr lang="en-US" sz="20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/>
              <a:t>Why use it?</a:t>
            </a:r>
            <a:endParaRPr lang="en-US" b="1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It’s very </a:t>
            </a:r>
            <a:r>
              <a:rPr lang="en-US" sz="2000" b="1">
                <a:ea typeface="+mn-lt"/>
                <a:cs typeface="+mn-lt"/>
              </a:rPr>
              <a:t>fast to calculate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Useful when we want a </a:t>
            </a:r>
            <a:r>
              <a:rPr lang="en-US" sz="2000" b="1">
                <a:ea typeface="+mn-lt"/>
                <a:cs typeface="+mn-lt"/>
              </a:rPr>
              <a:t>quick estimate</a:t>
            </a:r>
            <a:r>
              <a:rPr lang="en-US" sz="2000">
                <a:ea typeface="+mn-lt"/>
                <a:cs typeface="+mn-lt"/>
              </a:rPr>
              <a:t> of where an object is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Easy to use in filtering, cropping, collision detection</a:t>
            </a:r>
          </a:p>
          <a:p>
            <a:endParaRPr lang="en-US" b="1">
              <a:ea typeface="Calibri"/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2911A4-9E58-7D90-1377-CE92EBB29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771141"/>
              </p:ext>
            </p:extLst>
          </p:nvPr>
        </p:nvGraphicFramePr>
        <p:xfrm>
          <a:off x="589471" y="4226943"/>
          <a:ext cx="964937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9370">
                  <a:extLst>
                    <a:ext uri="{9D8B030D-6E8A-4147-A177-3AD203B41FA5}">
                      <a16:colId xmlns:a16="http://schemas.microsoft.com/office/drawing/2014/main" val="1535307151"/>
                    </a:ext>
                  </a:extLst>
                </a:gridCol>
              </a:tblGrid>
              <a:tr h="212107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noProof="0" err="1">
                          <a:latin typeface="Calibri"/>
                        </a:rPr>
                        <a:t>aabb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 = </a:t>
                      </a:r>
                      <a:r>
                        <a:rPr lang="en-US" sz="2400" b="1" i="0" u="none" strike="noStrike" noProof="0" err="1">
                          <a:latin typeface="Calibri"/>
                        </a:rPr>
                        <a:t>pcd.get_axis_aligned_bounding_box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()</a:t>
                      </a:r>
                      <a:endParaRPr lang="en-US" sz="2400" b="1"/>
                    </a:p>
                    <a:p>
                      <a:pPr lvl="0">
                        <a:buNone/>
                      </a:pPr>
                      <a:r>
                        <a:rPr lang="en-US" sz="2400" b="1" i="0" u="none" strike="noStrike" noProof="0" err="1">
                          <a:latin typeface="Calibri"/>
                        </a:rPr>
                        <a:t>aabb.color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 = (1, 0, 0)  # Red</a:t>
                      </a:r>
                    </a:p>
                    <a:p>
                      <a:pPr lvl="0">
                        <a:buNone/>
                      </a:pPr>
                      <a:r>
                        <a:rPr lang="en-US" sz="2400" b="0" i="0" u="none" strike="noStrike" noProof="0"/>
                        <a:t>Volume of the AABB: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 err="1"/>
                        <a:t>aabb_extent</a:t>
                      </a:r>
                      <a:r>
                        <a:rPr lang="en-US" sz="2400" b="0" i="0" u="none" strike="noStrike" noProof="0"/>
                        <a:t> = </a:t>
                      </a:r>
                      <a:r>
                        <a:rPr lang="en-US" sz="2400" b="0" i="0" u="none" strike="noStrike" noProof="0" err="1"/>
                        <a:t>aabb.get_extent</a:t>
                      </a:r>
                      <a:r>
                        <a:rPr lang="en-US" sz="2400" b="0" i="0" u="none" strike="noStrike" noProof="0"/>
                        <a:t>()  # [Length, Width, Height]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 err="1"/>
                        <a:t>volume_aabb</a:t>
                      </a:r>
                      <a:r>
                        <a:rPr lang="en-US" sz="2400" b="0" i="0" u="none" strike="noStrike" noProof="0"/>
                        <a:t> = </a:t>
                      </a:r>
                      <a:r>
                        <a:rPr lang="en-US" sz="2400" b="0" i="0" u="none" strike="noStrike" noProof="0" err="1"/>
                        <a:t>np.prod</a:t>
                      </a:r>
                      <a:r>
                        <a:rPr lang="en-US" sz="2400" b="0" i="0" u="none" strike="noStrike" noProof="0"/>
                        <a:t>(</a:t>
                      </a:r>
                      <a:r>
                        <a:rPr lang="en-US" sz="2400" b="0" i="0" u="none" strike="noStrike" noProof="0" err="1"/>
                        <a:t>aabb_extent</a:t>
                      </a:r>
                      <a:r>
                        <a:rPr lang="en-US" sz="2400" b="0" i="0" u="none" strike="noStrike" noProof="0"/>
                        <a:t>)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2400" b="0" i="0" u="none" strike="noStrike" noProof="0"/>
                        <a:t>print("AABB Volume:", </a:t>
                      </a:r>
                      <a:r>
                        <a:rPr lang="en-US" sz="2400" b="0" i="0" u="none" strike="noStrike" noProof="0" err="1"/>
                        <a:t>volume_aabb</a:t>
                      </a:r>
                      <a:r>
                        <a:rPr lang="en-US" sz="2400" b="0" i="0" u="none" strike="noStrike" noProof="0"/>
                        <a:t>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555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93113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F924-FFCC-7CC7-7B15-B7AF2423F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sz="2800">
                <a:latin typeface="Calibri"/>
                <a:ea typeface="Calibri"/>
                <a:cs typeface="Calibri"/>
              </a:rPr>
              <a:t>OBB – Oriented Bounding Box 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DC13E-7AA6-FB08-093C-84EF826394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265" y="981359"/>
            <a:ext cx="11177912" cy="499271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/>
              <a:t>What is OBB?</a:t>
            </a:r>
            <a:endParaRPr lang="en-US" b="1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OBB is also a box, but it can rotate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It fits the object more tightly, even if it’s diagonal or tilted</a:t>
            </a:r>
          </a:p>
          <a:p>
            <a:r>
              <a:rPr lang="en-US" sz="2000">
                <a:ea typeface="+mn-lt"/>
                <a:cs typeface="+mn-lt"/>
              </a:rPr>
              <a:t>It’s like wrapping the object with a box that turns with it</a:t>
            </a:r>
            <a:endParaRPr lang="en-US" sz="2000"/>
          </a:p>
          <a:p>
            <a:pPr marL="0" indent="0">
              <a:buNone/>
            </a:pPr>
            <a:r>
              <a:rPr lang="en-US" b="1"/>
              <a:t>Why use it?</a:t>
            </a:r>
            <a:endParaRPr lang="en-US" b="1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More accurate than AABB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Used in robotics for things like grasping or packaging</a:t>
            </a:r>
          </a:p>
          <a:p>
            <a:r>
              <a:rPr lang="en-US" sz="2000">
                <a:ea typeface="+mn-lt"/>
                <a:cs typeface="+mn-lt"/>
              </a:rPr>
              <a:t>Helpful when objects are not axis-aligned</a:t>
            </a:r>
            <a:endParaRPr lang="en-US" sz="2000"/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61A661-5483-11C7-A011-AB9617EC8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490280"/>
              </p:ext>
            </p:extLst>
          </p:nvPr>
        </p:nvGraphicFramePr>
        <p:xfrm>
          <a:off x="790754" y="4341962"/>
          <a:ext cx="8463143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3143">
                  <a:extLst>
                    <a:ext uri="{9D8B030D-6E8A-4147-A177-3AD203B41FA5}">
                      <a16:colId xmlns:a16="http://schemas.microsoft.com/office/drawing/2014/main" val="270943239"/>
                    </a:ext>
                  </a:extLst>
                </a:gridCol>
              </a:tblGrid>
              <a:tr h="179148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noProof="0" err="1">
                          <a:latin typeface="Calibri"/>
                        </a:rPr>
                        <a:t>obb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 = </a:t>
                      </a:r>
                      <a:r>
                        <a:rPr lang="en-US" sz="2400" b="1" i="0" u="none" strike="noStrike" noProof="0" err="1">
                          <a:latin typeface="Calibri"/>
                        </a:rPr>
                        <a:t>pcd.get_oriented_bounding_box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()</a:t>
                      </a:r>
                      <a:endParaRPr lang="en-US" sz="2400" b="1"/>
                    </a:p>
                    <a:p>
                      <a:pPr lvl="0">
                        <a:buNone/>
                      </a:pPr>
                      <a:r>
                        <a:rPr lang="en-US" sz="2400" b="1" i="0" u="none" strike="noStrike" noProof="0" err="1">
                          <a:latin typeface="Calibri"/>
                        </a:rPr>
                        <a:t>obb.color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 = (0, 1, 0)  # Green</a:t>
                      </a:r>
                    </a:p>
                    <a:p>
                      <a:pPr lvl="0">
                        <a:buNone/>
                      </a:pPr>
                      <a:r>
                        <a:rPr lang="en-US" sz="2400" b="0" i="0" u="none" strike="noStrike" noProof="0"/>
                        <a:t>Volume of the OBB: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 err="1"/>
                        <a:t>obb_extent</a:t>
                      </a:r>
                      <a:r>
                        <a:rPr lang="en-US" sz="2400" b="0" i="0" u="none" strike="noStrike" noProof="0"/>
                        <a:t> = </a:t>
                      </a:r>
                      <a:r>
                        <a:rPr lang="en-US" sz="2400" b="0" i="0" u="none" strike="noStrike" noProof="0" err="1"/>
                        <a:t>obb.extent</a:t>
                      </a:r>
                      <a:endParaRPr lang="en-US" err="1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 err="1"/>
                        <a:t>volume_obb</a:t>
                      </a:r>
                      <a:r>
                        <a:rPr lang="en-US" sz="2400" b="0" i="0" u="none" strike="noStrike" noProof="0"/>
                        <a:t> = </a:t>
                      </a:r>
                      <a:r>
                        <a:rPr lang="en-US" sz="2400" b="0" i="0" u="none" strike="noStrike" noProof="0" err="1"/>
                        <a:t>np.prod</a:t>
                      </a:r>
                      <a:r>
                        <a:rPr lang="en-US" sz="2400" b="0" i="0" u="none" strike="noStrike" noProof="0"/>
                        <a:t>(</a:t>
                      </a:r>
                      <a:r>
                        <a:rPr lang="en-US" sz="2400" b="0" i="0" u="none" strike="noStrike" noProof="0" err="1"/>
                        <a:t>obb_extent</a:t>
                      </a:r>
                      <a:r>
                        <a:rPr lang="en-US" sz="2400" b="0" i="0" u="none" strike="noStrike" noProof="0"/>
                        <a:t>)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2400" b="0" i="0" u="none" strike="noStrike" noProof="0"/>
                        <a:t>print("OBB Volume:", </a:t>
                      </a:r>
                      <a:r>
                        <a:rPr lang="en-US" sz="2400" b="0" i="0" u="none" strike="noStrike" noProof="0" err="1"/>
                        <a:t>volume_obb</a:t>
                      </a:r>
                      <a:r>
                        <a:rPr lang="en-US" sz="2400" b="0" i="0" u="none" strike="noStrike" noProof="0"/>
                        <a:t>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467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323039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3E8F-1C4C-6196-F474-19A7AB41F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What is Centroid?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C4AE7-150C-846A-FF5D-89603694B3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>
              <a:buNone/>
            </a:pPr>
            <a:r>
              <a:rPr lang="en-US" b="1"/>
              <a:t>What is Centroid?</a:t>
            </a:r>
          </a:p>
          <a:p>
            <a:pPr>
              <a:buFont typeface="Arial"/>
            </a:pPr>
            <a:r>
              <a:rPr lang="en-US">
                <a:ea typeface="+mn-lt"/>
                <a:cs typeface="+mn-lt"/>
              </a:rPr>
              <a:t>The centroid is the </a:t>
            </a:r>
            <a:r>
              <a:rPr lang="en-US" b="1">
                <a:ea typeface="+mn-lt"/>
                <a:cs typeface="+mn-lt"/>
              </a:rPr>
              <a:t>average of all point positions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Think of it as the </a:t>
            </a:r>
            <a:r>
              <a:rPr lang="en-US" b="1">
                <a:ea typeface="+mn-lt"/>
                <a:cs typeface="+mn-lt"/>
              </a:rPr>
              <a:t>balance point</a:t>
            </a:r>
            <a:r>
              <a:rPr lang="en-US">
                <a:ea typeface="+mn-lt"/>
                <a:cs typeface="+mn-lt"/>
              </a:rPr>
              <a:t> of the shape</a:t>
            </a:r>
            <a:endParaRPr lang="en-US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Why</a:t>
            </a:r>
            <a:r>
              <a:rPr lang="en-US" b="1"/>
              <a:t> use it?</a:t>
            </a:r>
            <a:endParaRPr lang="en-US" b="1">
              <a:ea typeface="Calibri"/>
              <a:cs typeface="Calibri"/>
            </a:endParaRPr>
          </a:p>
          <a:p>
            <a:pPr>
              <a:buFont typeface="Arial"/>
            </a:pPr>
            <a:r>
              <a:rPr lang="en-US">
                <a:ea typeface="+mn-lt"/>
                <a:cs typeface="+mn-lt"/>
              </a:rPr>
              <a:t>Helps us know where the center of the object is</a:t>
            </a:r>
            <a:endParaRPr lang="en-US"/>
          </a:p>
          <a:p>
            <a:pPr>
              <a:buFont typeface="Arial"/>
            </a:pPr>
            <a:r>
              <a:rPr lang="en-US">
                <a:ea typeface="+mn-lt"/>
                <a:cs typeface="+mn-lt"/>
              </a:rPr>
              <a:t>Useful for placing labels, or anchoring something</a:t>
            </a:r>
            <a:endParaRPr lang="en-US"/>
          </a:p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E8CE41-61C7-2DF3-5FB3-B6E43B1D1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756878"/>
              </p:ext>
            </p:extLst>
          </p:nvPr>
        </p:nvGraphicFramePr>
        <p:xfrm>
          <a:off x="833886" y="4313207"/>
          <a:ext cx="7096087" cy="1190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6087">
                  <a:extLst>
                    <a:ext uri="{9D8B030D-6E8A-4147-A177-3AD203B41FA5}">
                      <a16:colId xmlns:a16="http://schemas.microsoft.com/office/drawing/2014/main" val="1731066587"/>
                    </a:ext>
                  </a:extLst>
                </a:gridCol>
              </a:tblGrid>
              <a:tr h="119062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noProof="0">
                          <a:latin typeface="Calibri"/>
                        </a:rPr>
                        <a:t>centroid = </a:t>
                      </a:r>
                      <a:r>
                        <a:rPr lang="en-US" sz="2400" b="1" i="0" u="none" strike="noStrike" noProof="0" err="1">
                          <a:latin typeface="Calibri"/>
                        </a:rPr>
                        <a:t>np.mean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(</a:t>
                      </a:r>
                      <a:r>
                        <a:rPr lang="en-US" sz="2400" b="1" i="0" u="none" strike="noStrike" noProof="0" err="1">
                          <a:latin typeface="Calibri"/>
                        </a:rPr>
                        <a:t>np.asarray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(</a:t>
                      </a:r>
                      <a:r>
                        <a:rPr lang="en-US" sz="2400" b="1" i="0" u="none" strike="noStrike" noProof="0" err="1">
                          <a:latin typeface="Calibri"/>
                        </a:rPr>
                        <a:t>pcd.points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), axis=0)</a:t>
                      </a:r>
                      <a:endParaRPr lang="en-US" sz="2400" b="1"/>
                    </a:p>
                    <a:p>
                      <a:pPr lvl="0">
                        <a:buNone/>
                      </a:pPr>
                      <a:r>
                        <a:rPr lang="en-US" sz="2400" b="1" i="0" u="none" strike="noStrike" noProof="0">
                          <a:latin typeface="Calibri"/>
                        </a:rPr>
                        <a:t>print("Centroid:", centroid)</a:t>
                      </a:r>
                      <a:endParaRPr lang="en-US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23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09260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2BDF-CC31-A5B2-AD65-CBE11710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sz="2800">
                <a:latin typeface="Calibri"/>
                <a:ea typeface="Calibri"/>
                <a:cs typeface="Calibri"/>
              </a:rPr>
              <a:t>Visualize Everything Together ?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9BCE3-2A0F-5CDD-B9C4-7BB1F08CC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3200" b="1"/>
              <a:t>What we see when we visualize:</a:t>
            </a:r>
            <a:endParaRPr lang="en-US" sz="3200" b="1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The original point cloud shape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A red box around it (AABB)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A green, tilted box (OBB)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We know the center (centroid) and volume of each box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79A262-4EF3-FB9A-0518-4A2167809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488696"/>
              </p:ext>
            </p:extLst>
          </p:nvPr>
        </p:nvGraphicFramePr>
        <p:xfrm>
          <a:off x="862641" y="4040037"/>
          <a:ext cx="6966076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6076">
                  <a:extLst>
                    <a:ext uri="{9D8B030D-6E8A-4147-A177-3AD203B41FA5}">
                      <a16:colId xmlns:a16="http://schemas.microsoft.com/office/drawing/2014/main" val="2949493437"/>
                    </a:ext>
                  </a:extLst>
                </a:gridCol>
              </a:tblGrid>
              <a:tr h="7976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 i="0" u="none" strike="noStrike" noProof="0">
                          <a:latin typeface="Calibri"/>
                        </a:rPr>
                        <a:t>Visualization :</a:t>
                      </a:r>
                    </a:p>
                    <a:p>
                      <a:pPr lvl="0">
                        <a:buNone/>
                      </a:pPr>
                      <a:r>
                        <a:rPr lang="en-US" sz="2400" b="1" i="0" u="none" strike="noStrike" noProof="0">
                          <a:latin typeface="Calibri"/>
                        </a:rPr>
                        <a:t>o3d.visualization.draw_geometries([</a:t>
                      </a:r>
                      <a:r>
                        <a:rPr lang="en-US" sz="2400" b="1" i="0" u="none" strike="noStrike" noProof="0" err="1">
                          <a:latin typeface="Calibri"/>
                        </a:rPr>
                        <a:t>pcd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, </a:t>
                      </a:r>
                      <a:r>
                        <a:rPr lang="en-US" sz="2400" b="1" i="0" u="none" strike="noStrike" noProof="0" err="1">
                          <a:latin typeface="Calibri"/>
                        </a:rPr>
                        <a:t>aabb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, </a:t>
                      </a:r>
                      <a:r>
                        <a:rPr lang="en-US" sz="2400" b="1" i="0" u="none" strike="noStrike" noProof="0" err="1">
                          <a:latin typeface="Calibri"/>
                        </a:rPr>
                        <a:t>obb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])</a:t>
                      </a:r>
                      <a:endParaRPr lang="en-US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37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61305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D208-1612-FD87-FDCD-E7D14A06A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Real-Life Analogy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FA92992-2707-6CA3-C7EE-DEF3E85BB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839116"/>
              </p:ext>
            </p:extLst>
          </p:nvPr>
        </p:nvGraphicFramePr>
        <p:xfrm>
          <a:off x="474452" y="1107056"/>
          <a:ext cx="10393177" cy="3683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6509">
                  <a:extLst>
                    <a:ext uri="{9D8B030D-6E8A-4147-A177-3AD203B41FA5}">
                      <a16:colId xmlns:a16="http://schemas.microsoft.com/office/drawing/2014/main" val="1208219995"/>
                    </a:ext>
                  </a:extLst>
                </a:gridCol>
                <a:gridCol w="7546668">
                  <a:extLst>
                    <a:ext uri="{9D8B030D-6E8A-4147-A177-3AD203B41FA5}">
                      <a16:colId xmlns:a16="http://schemas.microsoft.com/office/drawing/2014/main" val="1442721276"/>
                    </a:ext>
                  </a:extLst>
                </a:gridCol>
              </a:tblGrid>
              <a:tr h="7367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 i="0" u="none" strike="noStrike" noProof="0">
                          <a:latin typeface="Calibri"/>
                        </a:rPr>
                        <a:t>Concept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Real-Life Analogy</a:t>
                      </a:r>
                      <a:endParaRPr lang="en-US" sz="2400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620541"/>
                  </a:ext>
                </a:extLst>
              </a:tr>
              <a:tr h="7367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AABB</a:t>
                      </a:r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                        </a:t>
                      </a:r>
                      <a:r>
                        <a:rPr lang="en-US" b="1"/>
                        <a:t>   A straight box placed flat on a table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589036"/>
                  </a:ext>
                </a:extLst>
              </a:tr>
              <a:tr h="7367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OBB</a:t>
                      </a:r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                        </a:t>
                      </a:r>
                      <a:r>
                        <a:rPr lang="en-US" b="1"/>
                        <a:t>   A tilted box that hugs the object perfectly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130223"/>
                  </a:ext>
                </a:extLst>
              </a:tr>
              <a:tr h="7367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Centroid</a:t>
                      </a:r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                        </a:t>
                      </a:r>
                      <a:r>
                        <a:rPr lang="en-US" b="1"/>
                        <a:t>   Balance point of the object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808186"/>
                  </a:ext>
                </a:extLst>
              </a:tr>
              <a:tr h="7367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Volume</a:t>
                      </a:r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                           </a:t>
                      </a:r>
                      <a:r>
                        <a:rPr lang="en-US" b="1"/>
                        <a:t> How much water the box could hold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452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88444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F9444-6B8F-29B2-E5E4-376AC427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Key 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21641-C2F6-594E-22BF-B6A4861900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AABB: Fast and simple for filtering</a:t>
            </a:r>
            <a:endParaRPr lang="en-US"/>
          </a:p>
          <a:p>
            <a:r>
              <a:rPr lang="en-US">
                <a:ea typeface="+mn-lt"/>
                <a:cs typeface="+mn-lt"/>
              </a:rPr>
              <a:t>OBB: Precise, handles rotation, great for robotics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Centroid: Finds object center</a:t>
            </a:r>
            <a:endParaRPr lang="en-US"/>
          </a:p>
          <a:p>
            <a:r>
              <a:rPr lang="en-US">
                <a:ea typeface="+mn-lt"/>
                <a:cs typeface="+mn-lt"/>
              </a:rPr>
              <a:t>Volume: Helps filter or sort objects</a:t>
            </a:r>
            <a:endParaRPr lang="en-US"/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56804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BD3D4A-9A5C-05C5-F213-EC387625EFC9}"/>
              </a:ext>
            </a:extLst>
          </p:cNvPr>
          <p:cNvSpPr txBox="1"/>
          <p:nvPr/>
        </p:nvSpPr>
        <p:spPr>
          <a:xfrm>
            <a:off x="5867101" y="2658873"/>
            <a:ext cx="44387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>
                <a:solidFill>
                  <a:schemeClr val="accent3"/>
                </a:solidFill>
              </a:rPr>
              <a:t>Distance Measures &amp; Metrics </a:t>
            </a:r>
          </a:p>
        </p:txBody>
      </p:sp>
    </p:spTree>
    <p:extLst>
      <p:ext uri="{BB962C8B-B14F-4D97-AF65-F5344CB8AC3E}">
        <p14:creationId xmlns:p14="http://schemas.microsoft.com/office/powerpoint/2010/main" val="18402590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D0DC4-ECAE-C681-126B-189198653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Objectives 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C88C5-8FEF-1729-682C-332AE06532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>
              <a:buFont typeface=""/>
              <a:buChar char="•"/>
            </a:pPr>
            <a:r>
              <a:rPr lang="en-US" sz="3200" dirty="0">
                <a:ea typeface="+mn-lt"/>
                <a:cs typeface="+mn-lt"/>
              </a:rPr>
              <a:t>Euclidean distance between clouds/points</a:t>
            </a:r>
            <a:endParaRPr lang="en-US" sz="3200" dirty="0">
              <a:ea typeface="Calibri"/>
              <a:cs typeface="Calibri"/>
            </a:endParaRPr>
          </a:p>
          <a:p>
            <a:pPr>
              <a:buFont typeface=""/>
              <a:buChar char="•"/>
            </a:pPr>
            <a:r>
              <a:rPr lang="en-US" sz="3200" dirty="0">
                <a:ea typeface="+mn-lt"/>
                <a:cs typeface="+mn-lt"/>
              </a:rPr>
              <a:t>Distance to planes (e.g., ground plane)</a:t>
            </a:r>
            <a:endParaRPr lang="en-US" sz="32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279837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F5C2D-E0EF-E033-173E-611CE1D9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Euclidean Distance Between Points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085E9-C9DD-2B1B-4A44-11AFDAEAA0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2400" dirty="0">
                <a:ea typeface="+mn-lt"/>
                <a:cs typeface="+mn-lt"/>
              </a:rPr>
              <a:t>It's the </a:t>
            </a:r>
            <a:r>
              <a:rPr lang="en-US" sz="2400" b="1" dirty="0">
                <a:ea typeface="+mn-lt"/>
                <a:cs typeface="+mn-lt"/>
              </a:rPr>
              <a:t>straight-line distance</a:t>
            </a:r>
            <a:r>
              <a:rPr lang="en-US" sz="2400" dirty="0">
                <a:ea typeface="+mn-lt"/>
                <a:cs typeface="+mn-lt"/>
              </a:rPr>
              <a:t> between two points in space.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Like using a scale to measure from one point to another — the shortest possible path.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Example: If we have p1 = [1, 2, 3]</a:t>
            </a: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                                     p2 = [4, 5, 6]</a:t>
            </a: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Then: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ea typeface="Calibri"/>
              <a:cs typeface="Calibri"/>
            </a:endParaRPr>
          </a:p>
          <a:p>
            <a:pPr>
              <a:buNone/>
            </a:pPr>
            <a:r>
              <a:rPr lang="en-US" sz="2400" b="1" dirty="0">
                <a:ea typeface="+mn-lt"/>
                <a:cs typeface="+mn-lt"/>
              </a:rPr>
              <a:t>This line:</a:t>
            </a:r>
            <a:endParaRPr lang="en-US" sz="2400" b="1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Subtracts the two points: </a:t>
            </a:r>
            <a:r>
              <a:rPr lang="en-US" sz="2400" dirty="0">
                <a:latin typeface="Consolas"/>
                <a:ea typeface="Calibri"/>
                <a:cs typeface="Calibri"/>
              </a:rPr>
              <a:t>[4-1, 5-2, 6-3] = [3, 3, 3]</a:t>
            </a:r>
            <a:endParaRPr lang="en-US" sz="24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Computes the </a:t>
            </a:r>
            <a:r>
              <a:rPr lang="en-US" sz="2400" b="1" dirty="0">
                <a:ea typeface="+mn-lt"/>
                <a:cs typeface="+mn-lt"/>
              </a:rPr>
              <a:t>length of the resulting vector</a:t>
            </a:r>
            <a:r>
              <a:rPr lang="en-US" sz="2400" dirty="0">
                <a:ea typeface="+mn-lt"/>
                <a:cs typeface="+mn-lt"/>
              </a:rPr>
              <a:t>, which is the distance.</a:t>
            </a:r>
            <a:endParaRPr lang="en-US" sz="2400" dirty="0"/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8C3E98-2456-40B5-EAA8-4F994D007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235907"/>
              </p:ext>
            </p:extLst>
          </p:nvPr>
        </p:nvGraphicFramePr>
        <p:xfrm>
          <a:off x="1537368" y="3154947"/>
          <a:ext cx="7014294" cy="747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4294">
                  <a:extLst>
                    <a:ext uri="{9D8B030D-6E8A-4147-A177-3AD203B41FA5}">
                      <a16:colId xmlns:a16="http://schemas.microsoft.com/office/drawing/2014/main" val="3274388325"/>
                    </a:ext>
                  </a:extLst>
                </a:gridCol>
              </a:tblGrid>
              <a:tr h="7473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 i="0" u="none" strike="noStrike" noProof="0" dirty="0">
                          <a:latin typeface="Calibri"/>
                        </a:rPr>
                        <a:t>distance = </a:t>
                      </a:r>
                      <a:r>
                        <a:rPr lang="en-US" sz="2400" b="1" i="0" u="none" strike="noStrike" noProof="0" err="1">
                          <a:latin typeface="Calibri"/>
                        </a:rPr>
                        <a:t>np.linalg.norm</a:t>
                      </a:r>
                      <a:r>
                        <a:rPr lang="en-US" sz="2400" b="1" i="0" u="none" strike="noStrike" noProof="0" dirty="0">
                          <a:latin typeface="Calibri"/>
                        </a:rPr>
                        <a:t>(</a:t>
                      </a:r>
                      <a:r>
                        <a:rPr lang="en-US" sz="2400" b="1" i="0" u="none" strike="noStrike" noProof="0" err="1">
                          <a:latin typeface="Calibri"/>
                        </a:rPr>
                        <a:t>np.array</a:t>
                      </a:r>
                      <a:r>
                        <a:rPr lang="en-US" sz="2400" b="1" i="0" u="none" strike="noStrike" noProof="0" dirty="0">
                          <a:latin typeface="Calibri"/>
                        </a:rPr>
                        <a:t>(p1) - </a:t>
                      </a:r>
                      <a:r>
                        <a:rPr lang="en-US" sz="2400" b="1" i="0" u="none" strike="noStrike" noProof="0" err="1">
                          <a:latin typeface="Calibri"/>
                        </a:rPr>
                        <a:t>np.array</a:t>
                      </a:r>
                      <a:r>
                        <a:rPr lang="en-US" sz="2400" b="1" i="0" u="none" strike="noStrike" noProof="0" dirty="0">
                          <a:latin typeface="Calibri"/>
                        </a:rPr>
                        <a:t>(p2))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543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846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6DAF3-8011-DA9F-2371-F7F3FE933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Common Header Errors (and Fixes)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ED549-9FC5-449E-ED14-C0BFE95190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Error: POINTS doesn't match the number of lines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Fix: Count lines and update the POINTS value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Error: Wrong FIELDS (e.g., missing </a:t>
            </a:r>
            <a:r>
              <a:rPr lang="en-US" dirty="0" err="1">
                <a:ea typeface="+mn-lt"/>
                <a:cs typeface="+mn-lt"/>
              </a:rPr>
              <a:t>rgb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Fix: Add correct fields based on your data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Error: File says binary but it’s text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Fix: Change DATA ascii or re-save correctly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253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73C4-A25E-3448-FDA0-BE055338C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Distance Between Two Point Clouds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04709-BB32-CD38-3C7B-8C30884F6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2400" dirty="0">
                <a:ea typeface="+mn-lt"/>
                <a:cs typeface="+mn-lt"/>
              </a:rPr>
              <a:t>You want to know how far each point in one cloud is from the nearest point in another cloud.</a:t>
            </a:r>
          </a:p>
          <a:p>
            <a:pPr marL="0" indent="0">
              <a:buNone/>
            </a:pPr>
            <a:r>
              <a:rPr lang="en-US" b="1" dirty="0"/>
              <a:t>How do we do that?</a:t>
            </a:r>
            <a:endParaRPr lang="en-US" sz="2400" b="1" dirty="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For each point in Cloud A, find the nearest point in Cloud B using KDTree</a:t>
            </a:r>
            <a:endParaRPr lang="en-US" sz="2400" dirty="0">
              <a:latin typeface="Calibri"/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Then compute Euclidean distance between them</a:t>
            </a:r>
            <a:endParaRPr lang="en-US"/>
          </a:p>
          <a:p>
            <a:r>
              <a:rPr lang="en-US" sz="2400" dirty="0">
                <a:ea typeface="+mn-lt"/>
                <a:cs typeface="+mn-lt"/>
              </a:rPr>
              <a:t>Helps compare similarity or alignment of two clouds</a:t>
            </a:r>
            <a:endParaRPr lang="en-US"/>
          </a:p>
          <a:p>
            <a:endParaRPr lang="en-US" sz="2400" dirty="0">
              <a:ea typeface="Calibri"/>
              <a:cs typeface="Calibri"/>
            </a:endParaRPr>
          </a:p>
          <a:p>
            <a:r>
              <a:rPr lang="en-US" sz="2400" b="1" dirty="0">
                <a:ea typeface="+mn-lt"/>
                <a:cs typeface="+mn-lt"/>
              </a:rPr>
              <a:t>Sample Code:</a:t>
            </a:r>
          </a:p>
          <a:p>
            <a:endParaRPr lang="en-US" sz="2400" b="1" dirty="0">
              <a:ea typeface="Calibri"/>
              <a:cs typeface="Calibri"/>
            </a:endParaRPr>
          </a:p>
          <a:p>
            <a:endParaRPr lang="en-US" sz="2400" b="1" dirty="0">
              <a:ea typeface="Calibri"/>
              <a:cs typeface="Calibri"/>
            </a:endParaRPr>
          </a:p>
          <a:p>
            <a:endParaRPr lang="en-US" sz="2400" dirty="0">
              <a:ea typeface="Calibri"/>
              <a:cs typeface="Calibri"/>
            </a:endParaRPr>
          </a:p>
          <a:p>
            <a:endParaRPr lang="en-US" sz="2400" b="1" dirty="0">
              <a:ea typeface="Calibri"/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56E04D5-F713-5B36-6BAA-B884AD8CD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000028"/>
              </p:ext>
            </p:extLst>
          </p:nvPr>
        </p:nvGraphicFramePr>
        <p:xfrm>
          <a:off x="2620210" y="4224421"/>
          <a:ext cx="7003315" cy="1539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3315">
                  <a:extLst>
                    <a:ext uri="{9D8B030D-6E8A-4147-A177-3AD203B41FA5}">
                      <a16:colId xmlns:a16="http://schemas.microsoft.com/office/drawing/2014/main" val="3397256750"/>
                    </a:ext>
                  </a:extLst>
                </a:gridCol>
              </a:tblGrid>
              <a:tr h="153955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 dirty="0" err="1">
                          <a:latin typeface="Calibri"/>
                        </a:rPr>
                        <a:t>pcd_tree</a:t>
                      </a:r>
                      <a:r>
                        <a:rPr lang="en-US" sz="2000" b="1" i="0" u="none" strike="noStrike" noProof="0" dirty="0">
                          <a:latin typeface="Calibri"/>
                        </a:rPr>
                        <a:t> = o3d.geometry.KDTreeFlann(pcd2)</a:t>
                      </a:r>
                      <a:endParaRPr lang="en-US" sz="2000" b="1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b="1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 dirty="0">
                          <a:latin typeface="Calibri"/>
                        </a:rPr>
                        <a:t>for point in pcd1.points:</a:t>
                      </a:r>
                      <a:endParaRPr lang="en-US" sz="2000" b="1" dirty="0"/>
                    </a:p>
                    <a:p>
                      <a:pPr lvl="0">
                        <a:buNone/>
                      </a:pPr>
                      <a:r>
                        <a:rPr lang="en-US" sz="2000" b="1" i="0" u="none" strike="noStrike" noProof="0" dirty="0">
                          <a:latin typeface="Calibri"/>
                        </a:rPr>
                        <a:t>    [_, _, 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dists</a:t>
                      </a:r>
                      <a:r>
                        <a:rPr lang="en-US" sz="2000" b="1" i="0" u="none" strike="noStrike" noProof="0" dirty="0">
                          <a:latin typeface="Calibri"/>
                        </a:rPr>
                        <a:t>] = pcd_tree.search_knn_vector_3d(point, 1)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379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210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24D2-E04C-5CB2-D5AE-104535367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sz="2800" dirty="0" err="1">
                <a:latin typeface="Calibri"/>
                <a:ea typeface="Calibri"/>
                <a:cs typeface="Calibri"/>
              </a:rPr>
              <a:t>KDTree</a:t>
            </a:r>
            <a:r>
              <a:rPr lang="en-US" sz="2800" dirty="0">
                <a:latin typeface="Calibri"/>
                <a:ea typeface="Calibri"/>
                <a:cs typeface="Calibri"/>
              </a:rPr>
              <a:t> – Fast Nearest Neighbor Search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D1AC7-61EA-9342-8677-769B66C1F7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606" y="780076"/>
            <a:ext cx="11393571" cy="5194000"/>
          </a:xfrm>
        </p:spPr>
        <p:txBody>
          <a:bodyPr lIns="91440" tIns="45720" rIns="91440" bIns="45720" anchor="t"/>
          <a:lstStyle/>
          <a:p>
            <a:pPr>
              <a:buNone/>
            </a:pPr>
            <a:endParaRPr lang="en-US" b="1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KDTree</a:t>
            </a:r>
            <a:r>
              <a:rPr lang="en-US" dirty="0">
                <a:ea typeface="+mn-lt"/>
                <a:cs typeface="+mn-lt"/>
              </a:rPr>
              <a:t> is a data structure that allows </a:t>
            </a:r>
            <a:r>
              <a:rPr lang="en-US" b="1" dirty="0">
                <a:ea typeface="+mn-lt"/>
                <a:cs typeface="+mn-lt"/>
              </a:rPr>
              <a:t>fast search of nearby points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Especially useful when working with large point clouds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Used with Euclidean distance to find closest points efficiently</a:t>
            </a:r>
            <a:endParaRPr lang="en-US" dirty="0"/>
          </a:p>
          <a:p>
            <a:pPr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 err="1">
                <a:ea typeface="+mn-lt"/>
                <a:cs typeface="+mn-lt"/>
              </a:rPr>
              <a:t>KDTree</a:t>
            </a:r>
            <a:r>
              <a:rPr lang="en-US" b="1" dirty="0">
                <a:ea typeface="+mn-lt"/>
                <a:cs typeface="+mn-lt"/>
              </a:rPr>
              <a:t> is helpful for ?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Comparing how two shapes differ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Checking alignment errors</a:t>
            </a:r>
          </a:p>
          <a:p>
            <a:r>
              <a:rPr lang="en-US" dirty="0">
                <a:ea typeface="+mn-lt"/>
                <a:cs typeface="+mn-lt"/>
              </a:rPr>
              <a:t>Change detection in point clouds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27454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83025-BF44-FE44-F17E-D390B043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Distance to a Plane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C23A3-6F1D-58A0-1F5D-5CFE56DEE3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274" y="1024491"/>
            <a:ext cx="11275526" cy="559126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b="1" dirty="0"/>
              <a:t>Why measure distance to a plane?</a:t>
            </a:r>
            <a:endParaRPr lang="en-US" sz="2400" b="1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To know how high a point/object is from the ground or some flat surface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First: Detect the Plane :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This uses </a:t>
            </a:r>
            <a:r>
              <a:rPr lang="en-US" b="1" dirty="0">
                <a:ea typeface="+mn-lt"/>
                <a:cs typeface="+mn-lt"/>
              </a:rPr>
              <a:t>RANSAC</a:t>
            </a:r>
            <a:r>
              <a:rPr lang="en-US" dirty="0">
                <a:ea typeface="+mn-lt"/>
                <a:cs typeface="+mn-lt"/>
              </a:rPr>
              <a:t> to find the best flat surface in your cloud (like the floor or a table).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You get values:  a, b, c, d</a:t>
            </a:r>
          </a:p>
          <a:p>
            <a:r>
              <a:rPr lang="en-US" dirty="0">
                <a:ea typeface="+mn-lt"/>
                <a:cs typeface="+mn-lt"/>
              </a:rPr>
              <a:t>That define the </a:t>
            </a:r>
            <a:r>
              <a:rPr lang="en-US" b="1" dirty="0">
                <a:ea typeface="+mn-lt"/>
                <a:cs typeface="+mn-lt"/>
              </a:rPr>
              <a:t>plane equation</a:t>
            </a:r>
            <a:r>
              <a:rPr lang="en-US" dirty="0">
                <a:ea typeface="+mn-lt"/>
                <a:cs typeface="+mn-lt"/>
              </a:rPr>
              <a:t>: Ax + By + </a:t>
            </a:r>
            <a:r>
              <a:rPr lang="en-US" dirty="0" err="1">
                <a:ea typeface="+mn-lt"/>
                <a:cs typeface="+mn-lt"/>
              </a:rPr>
              <a:t>Cz</a:t>
            </a:r>
            <a:r>
              <a:rPr lang="en-US" dirty="0">
                <a:ea typeface="+mn-lt"/>
                <a:cs typeface="+mn-lt"/>
              </a:rPr>
              <a:t> + D = 0</a:t>
            </a:r>
          </a:p>
          <a:p>
            <a:pPr marL="0" indent="0">
              <a:buNone/>
            </a:pPr>
            <a:endParaRPr lang="en-US" sz="2400" dirty="0">
              <a:ea typeface="Calibri"/>
              <a:cs typeface="Calibri"/>
            </a:endParaRPr>
          </a:p>
          <a:p>
            <a:endParaRPr lang="en-US" sz="2400" dirty="0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A65F34-46FC-7C4E-F223-C12DC8954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075881"/>
              </p:ext>
            </p:extLst>
          </p:nvPr>
        </p:nvGraphicFramePr>
        <p:xfrm>
          <a:off x="4220385" y="2124570"/>
          <a:ext cx="6758833" cy="747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8833">
                  <a:extLst>
                    <a:ext uri="{9D8B030D-6E8A-4147-A177-3AD203B41FA5}">
                      <a16:colId xmlns:a16="http://schemas.microsoft.com/office/drawing/2014/main" val="1214608237"/>
                    </a:ext>
                  </a:extLst>
                </a:gridCol>
              </a:tblGrid>
              <a:tr h="7471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 dirty="0">
                          <a:latin typeface="Calibri"/>
                        </a:rPr>
                        <a:t>           </a:t>
                      </a:r>
                      <a:r>
                        <a:rPr lang="en-US" sz="2000" b="1" i="0" u="none" strike="noStrike" noProof="0" dirty="0" err="1">
                          <a:latin typeface="Calibri"/>
                        </a:rPr>
                        <a:t>plane_model</a:t>
                      </a:r>
                      <a:r>
                        <a:rPr lang="en-US" sz="2000" b="1" i="0" u="none" strike="noStrike" noProof="0" dirty="0">
                          <a:latin typeface="Calibri"/>
                        </a:rPr>
                        <a:t>, inliers = </a:t>
                      </a:r>
                      <a:r>
                        <a:rPr lang="en-US" sz="2000" b="1" i="0" u="none" strike="noStrike" noProof="0" dirty="0" err="1">
                          <a:latin typeface="Calibri"/>
                        </a:rPr>
                        <a:t>pcd.segment_plane</a:t>
                      </a:r>
                      <a:r>
                        <a:rPr lang="en-US" sz="2000" b="1" i="0" u="none" strike="noStrike" noProof="0" dirty="0">
                          <a:latin typeface="Calibri"/>
                        </a:rPr>
                        <a:t>(...)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982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6554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0F44-725E-5DF7-1D77-E6C55CC0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Plane Fitting using RANSAC (Open3D)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EC33D-4CD5-AE71-7AAC-BEFA2ECDA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6247" y="1240151"/>
            <a:ext cx="11292930" cy="520837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 dirty="0">
                <a:ea typeface="Calibri"/>
                <a:cs typeface="Calibri"/>
              </a:rPr>
              <a:t>Then: </a:t>
            </a:r>
            <a:endParaRPr lang="en-US"/>
          </a:p>
          <a:p>
            <a:r>
              <a:rPr lang="en-US" dirty="0">
                <a:ea typeface="Calibri"/>
                <a:cs typeface="Calibri"/>
              </a:rPr>
              <a:t>Measure distance of any point to the plane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Code example :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RANSAC is used to </a:t>
            </a:r>
            <a:r>
              <a:rPr lang="en-US" sz="2400" b="1" dirty="0">
                <a:ea typeface="+mn-lt"/>
                <a:cs typeface="+mn-lt"/>
              </a:rPr>
              <a:t>fit a plane</a:t>
            </a:r>
            <a:r>
              <a:rPr lang="en-US" sz="2400" dirty="0">
                <a:ea typeface="+mn-lt"/>
                <a:cs typeface="+mn-lt"/>
              </a:rPr>
              <a:t> even when there are noisy points</a:t>
            </a:r>
          </a:p>
          <a:p>
            <a:r>
              <a:rPr lang="en-US" sz="2400" dirty="0">
                <a:ea typeface="+mn-lt"/>
                <a:cs typeface="+mn-lt"/>
              </a:rPr>
              <a:t>Randomly picks points, fits many planes, and keeps the best one</a:t>
            </a:r>
            <a:endParaRPr lang="en-US" dirty="0"/>
          </a:p>
          <a:p>
            <a:r>
              <a:rPr lang="en-US" sz="2400" dirty="0">
                <a:ea typeface="+mn-lt"/>
                <a:cs typeface="+mn-lt"/>
              </a:rPr>
              <a:t>Helps find clean ground surfaces in real-world clouds</a:t>
            </a:r>
            <a:endParaRPr lang="en-US" dirty="0"/>
          </a:p>
          <a:p>
            <a:endParaRPr lang="en-US" sz="2400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sz="2400" dirty="0">
              <a:ea typeface="Calibri"/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86729D-192D-3A32-E2AF-C635F9016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592538"/>
              </p:ext>
            </p:extLst>
          </p:nvPr>
        </p:nvGraphicFramePr>
        <p:xfrm>
          <a:off x="675736" y="2286000"/>
          <a:ext cx="9611106" cy="83979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611106">
                  <a:extLst>
                    <a:ext uri="{9D8B030D-6E8A-4147-A177-3AD203B41FA5}">
                      <a16:colId xmlns:a16="http://schemas.microsoft.com/office/drawing/2014/main" val="2854181124"/>
                    </a:ext>
                  </a:extLst>
                </a:gridCol>
              </a:tblGrid>
              <a:tr h="839799">
                <a:tc>
                  <a:txBody>
                    <a:bodyPr/>
                    <a:lstStyle/>
                    <a:p>
                      <a:pPr algn="l" fontAlgn="base">
                        <a:lnSpc>
                          <a:spcPts val="2400"/>
                        </a:lnSpc>
                        <a:buNone/>
                      </a:pP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onsolas"/>
                      </a:endParaRPr>
                    </a:p>
                    <a:p>
                      <a:pPr lvl="0" algn="l">
                        <a:lnSpc>
                          <a:spcPts val="2400"/>
                        </a:lnSpc>
                        <a:buNone/>
                      </a:pPr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onsolas"/>
                        </a:rPr>
                        <a:t>distance = |Ax + By + </a:t>
                      </a:r>
                      <a:r>
                        <a:rPr lang="en-US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onsolas"/>
                        </a:rPr>
                        <a:t>Cz</a:t>
                      </a:r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onsolas"/>
                        </a:rPr>
                        <a:t> + D| / sqrt(A^2 + B^2 + C^2)</a:t>
                      </a:r>
                      <a:endParaRPr lang="en-US" sz="2400" b="1" i="0">
                        <a:solidFill>
                          <a:srgbClr val="FFFFFF"/>
                        </a:solidFill>
                        <a:effectLst/>
                        <a:latin typeface="Consolas"/>
                      </a:endParaRPr>
                    </a:p>
                  </a:txBody>
                  <a:tcPr>
                    <a:lnL w="103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10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4C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7502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FC33AF1-5709-2363-9927-84DC92E95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54523"/>
              </p:ext>
            </p:extLst>
          </p:nvPr>
        </p:nvGraphicFramePr>
        <p:xfrm>
          <a:off x="3278037" y="3220528"/>
          <a:ext cx="5870233" cy="1702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0233">
                  <a:extLst>
                    <a:ext uri="{9D8B030D-6E8A-4147-A177-3AD203B41FA5}">
                      <a16:colId xmlns:a16="http://schemas.microsoft.com/office/drawing/2014/main" val="3379831430"/>
                    </a:ext>
                  </a:extLst>
                </a:gridCol>
              </a:tblGrid>
              <a:tr h="170295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 dirty="0" err="1">
                          <a:latin typeface="Calibri"/>
                        </a:rPr>
                        <a:t>plane_model</a:t>
                      </a:r>
                      <a:r>
                        <a:rPr lang="en-US" sz="2000" b="1" i="0" u="none" strike="noStrike" noProof="0" dirty="0">
                          <a:latin typeface="Calibri"/>
                        </a:rPr>
                        <a:t>, inliers = </a:t>
                      </a:r>
                      <a:r>
                        <a:rPr lang="en-US" sz="2000" b="1" i="0" u="none" strike="noStrike" noProof="0" dirty="0" err="1">
                          <a:latin typeface="Calibri"/>
                        </a:rPr>
                        <a:t>pcd.segment_plane</a:t>
                      </a:r>
                      <a:r>
                        <a:rPr lang="en-US" sz="2000" b="1" i="0" u="none" strike="noStrike" noProof="0" dirty="0">
                          <a:latin typeface="Calibri"/>
                        </a:rPr>
                        <a:t>(</a:t>
                      </a:r>
                      <a:endParaRPr lang="en-US" sz="2000" b="1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 dirty="0">
                          <a:latin typeface="Calibri"/>
                        </a:rPr>
                        <a:t>    </a:t>
                      </a:r>
                      <a:r>
                        <a:rPr lang="en-US" sz="2000" b="1" i="0" u="none" strike="noStrike" noProof="0" dirty="0" err="1">
                          <a:latin typeface="Calibri"/>
                        </a:rPr>
                        <a:t>distance_threshold</a:t>
                      </a:r>
                      <a:r>
                        <a:rPr lang="en-US" sz="2000" b="1" i="0" u="none" strike="noStrike" noProof="0" dirty="0">
                          <a:latin typeface="Calibri"/>
                        </a:rPr>
                        <a:t>=0.01,</a:t>
                      </a:r>
                      <a:endParaRPr lang="en-US" sz="2000" b="1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 dirty="0">
                          <a:latin typeface="Calibri"/>
                        </a:rPr>
                        <a:t>    </a:t>
                      </a:r>
                      <a:r>
                        <a:rPr lang="en-US" sz="2000" b="1" i="0" u="none" strike="noStrike" noProof="0" dirty="0" err="1">
                          <a:latin typeface="Calibri"/>
                        </a:rPr>
                        <a:t>ransac_n</a:t>
                      </a:r>
                      <a:r>
                        <a:rPr lang="en-US" sz="2000" b="1" i="0" u="none" strike="noStrike" noProof="0" dirty="0">
                          <a:latin typeface="Calibri"/>
                        </a:rPr>
                        <a:t>=3,</a:t>
                      </a:r>
                      <a:endParaRPr lang="en-US" sz="2000" b="1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 dirty="0">
                          <a:latin typeface="Calibri"/>
                        </a:rPr>
                        <a:t>    </a:t>
                      </a:r>
                      <a:r>
                        <a:rPr lang="en-US" sz="2000" b="1" i="0" u="none" strike="noStrike" noProof="0" dirty="0" err="1">
                          <a:latin typeface="Calibri"/>
                        </a:rPr>
                        <a:t>num_iterations</a:t>
                      </a:r>
                      <a:r>
                        <a:rPr lang="en-US" sz="2000" b="1" i="0" u="none" strike="noStrike" noProof="0" dirty="0">
                          <a:latin typeface="Calibri"/>
                        </a:rPr>
                        <a:t>=1000</a:t>
                      </a:r>
                      <a:endParaRPr lang="en-US" sz="2000" b="1" dirty="0"/>
                    </a:p>
                    <a:p>
                      <a:pPr lvl="0">
                        <a:buNone/>
                      </a:pPr>
                      <a:r>
                        <a:rPr lang="en-US" sz="2000" b="1" i="0" u="none" strike="noStrike" noProof="0" dirty="0">
                          <a:latin typeface="Calibri"/>
                        </a:rPr>
                        <a:t>)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998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35545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C4F67D10-27C2-F9EE-2D7D-ECCFB30B0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00" y="243840"/>
            <a:ext cx="11270800" cy="546360"/>
          </a:xfrm>
        </p:spPr>
        <p:txBody>
          <a:bodyPr lIns="0" tIns="45720" rIns="0" bIns="45720" anchor="b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Distance Measures &amp; Metrics – Visual</a:t>
            </a:r>
            <a:endParaRPr lang="en-US" dirty="0"/>
          </a:p>
        </p:txBody>
      </p:sp>
      <p:pic>
        <p:nvPicPr>
          <p:cNvPr id="4" name="Picture 3" descr="A collage of images of different points&#10;&#10;AI-generated content may be incorrect.">
            <a:extLst>
              <a:ext uri="{FF2B5EF4-FFF2-40B4-BE49-F238E27FC236}">
                <a16:creationId xmlns:a16="http://schemas.microsoft.com/office/drawing/2014/main" id="{611C163B-2060-4D15-6942-EACEABA56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970" y="775757"/>
            <a:ext cx="6831358" cy="5833751"/>
          </a:xfrm>
          <a:prstGeom prst="rect">
            <a:avLst/>
          </a:prstGeom>
          <a:noFill/>
        </p:spPr>
      </p:pic>
      <p:sp>
        <p:nvSpPr>
          <p:cNvPr id="46" name="Content Placeholder 3">
            <a:extLst>
              <a:ext uri="{FF2B5EF4-FFF2-40B4-BE49-F238E27FC236}">
                <a16:creationId xmlns:a16="http://schemas.microsoft.com/office/drawing/2014/main" id="{B56BAB66-0C64-F724-8513-45604B18B8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9656" y="1176755"/>
            <a:ext cx="4390583" cy="5045075"/>
          </a:xfrm>
        </p:spPr>
        <p:txBody>
          <a:bodyPr lIns="91440" tIns="45720" rIns="91440" bIns="45720" anchor="t"/>
          <a:lstStyle/>
          <a:p>
            <a:r>
              <a:rPr lang="en-US" sz="2400" b="1" dirty="0">
                <a:ea typeface="+mn-lt"/>
                <a:cs typeface="+mn-lt"/>
              </a:rPr>
              <a:t>Euclidean Distance</a:t>
            </a:r>
            <a:r>
              <a:rPr lang="en-US" sz="2400" dirty="0">
                <a:ea typeface="+mn-lt"/>
                <a:cs typeface="+mn-lt"/>
              </a:rPr>
              <a:t> ⟶ Straight-line distance between two 3D points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b="1" err="1">
                <a:ea typeface="+mn-lt"/>
                <a:cs typeface="+mn-lt"/>
              </a:rPr>
              <a:t>KDTree</a:t>
            </a:r>
            <a:r>
              <a:rPr lang="en-US" sz="2400" dirty="0">
                <a:ea typeface="+mn-lt"/>
                <a:cs typeface="+mn-lt"/>
              </a:rPr>
              <a:t> ⟶ Quickly finds nearest neighbors using spatial indexing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b="1" dirty="0">
                <a:ea typeface="+mn-lt"/>
                <a:cs typeface="+mn-lt"/>
              </a:rPr>
              <a:t>Distance to Plane</a:t>
            </a:r>
            <a:r>
              <a:rPr lang="en-US" sz="2400" dirty="0">
                <a:ea typeface="+mn-lt"/>
                <a:cs typeface="+mn-lt"/>
              </a:rPr>
              <a:t> ⟶ Measures point height from a flat surface (like ground)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b="1" dirty="0">
                <a:ea typeface="+mn-lt"/>
                <a:cs typeface="+mn-lt"/>
              </a:rPr>
              <a:t>RANSAC</a:t>
            </a:r>
            <a:r>
              <a:rPr lang="en-US" sz="2400" dirty="0">
                <a:ea typeface="+mn-lt"/>
                <a:cs typeface="+mn-lt"/>
              </a:rPr>
              <a:t> ⟶ Fits the best plane by ignoring noisy/outlier points</a:t>
            </a:r>
            <a:endParaRPr lang="en-US" sz="2400" dirty="0"/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9098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30923-C98B-AC09-9F7C-67FAEC2A6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6957CB-DA46-7278-63E9-7F10CA1DFEBC}"/>
              </a:ext>
            </a:extLst>
          </p:cNvPr>
          <p:cNvSpPr txBox="1"/>
          <p:nvPr/>
        </p:nvSpPr>
        <p:spPr>
          <a:xfrm>
            <a:off x="6014153" y="2431610"/>
            <a:ext cx="49735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ea typeface="+mn-lt"/>
                <a:cs typeface="+mn-lt"/>
              </a:rPr>
              <a:t>Data Preparation for Deep Learning </a:t>
            </a:r>
            <a:endParaRPr lang="en-US" sz="36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05836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20900-080F-BDE9-8838-ECDFFE49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Objectives 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0D0A2-364B-A700-87EE-F15326E2EF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3600" dirty="0">
                <a:ea typeface="+mn-lt"/>
                <a:cs typeface="+mn-lt"/>
              </a:rPr>
              <a:t>Normalize and scale data</a:t>
            </a:r>
          </a:p>
          <a:p>
            <a:r>
              <a:rPr lang="en-US" sz="3600" err="1">
                <a:ea typeface="+mn-lt"/>
                <a:cs typeface="+mn-lt"/>
              </a:rPr>
              <a:t>Downsample</a:t>
            </a:r>
            <a:r>
              <a:rPr lang="en-US" sz="3600" dirty="0">
                <a:ea typeface="+mn-lt"/>
                <a:cs typeface="+mn-lt"/>
              </a:rPr>
              <a:t> to fixed point counts (e.g., 1024)</a:t>
            </a:r>
          </a:p>
          <a:p>
            <a:r>
              <a:rPr lang="en-US" sz="3600" dirty="0">
                <a:ea typeface="+mn-lt"/>
                <a:cs typeface="+mn-lt"/>
              </a:rPr>
              <a:t>Format conversion (.</a:t>
            </a:r>
            <a:r>
              <a:rPr lang="en-US" sz="3600" dirty="0" err="1">
                <a:ea typeface="+mn-lt"/>
                <a:cs typeface="+mn-lt"/>
              </a:rPr>
              <a:t>pcd</a:t>
            </a:r>
            <a:r>
              <a:rPr lang="en-US" sz="3600" dirty="0">
                <a:ea typeface="+mn-lt"/>
                <a:cs typeface="+mn-lt"/>
              </a:rPr>
              <a:t> → .</a:t>
            </a:r>
            <a:r>
              <a:rPr lang="en-US" sz="3600" dirty="0" err="1">
                <a:ea typeface="+mn-lt"/>
                <a:cs typeface="+mn-lt"/>
              </a:rPr>
              <a:t>npy</a:t>
            </a:r>
            <a:r>
              <a:rPr lang="en-US" sz="3600" dirty="0">
                <a:ea typeface="+mn-lt"/>
                <a:cs typeface="+mn-lt"/>
              </a:rPr>
              <a:t>)</a:t>
            </a:r>
            <a:endParaRPr lang="en-US" sz="3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8805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5D5B6-AF70-F296-7583-104AA3EDB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Normalize and Scale Point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85C76-57FC-9E46-63B2-63F4E3AF6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b="1" dirty="0">
                <a:ea typeface="+mn-lt"/>
                <a:cs typeface="+mn-lt"/>
              </a:rPr>
              <a:t>Centering</a:t>
            </a:r>
            <a:r>
              <a:rPr lang="en-US" dirty="0">
                <a:ea typeface="+mn-lt"/>
                <a:cs typeface="+mn-lt"/>
              </a:rPr>
              <a:t>: Shift the cloud so its centroid is at the origin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b="1" dirty="0">
                <a:ea typeface="+mn-lt"/>
                <a:cs typeface="+mn-lt"/>
              </a:rPr>
              <a:t>Scaling</a:t>
            </a:r>
            <a:r>
              <a:rPr lang="en-US" dirty="0">
                <a:ea typeface="+mn-lt"/>
                <a:cs typeface="+mn-lt"/>
              </a:rPr>
              <a:t>: Scale all points to fit inside a unit sphere (radius = 1)y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Helps deep learning models learn better by removing scale/position bias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7028A2-22A6-2EDC-409D-705D7351A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615779"/>
              </p:ext>
            </p:extLst>
          </p:nvPr>
        </p:nvGraphicFramePr>
        <p:xfrm>
          <a:off x="833886" y="1811546"/>
          <a:ext cx="4073443" cy="889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443">
                  <a:extLst>
                    <a:ext uri="{9D8B030D-6E8A-4147-A177-3AD203B41FA5}">
                      <a16:colId xmlns:a16="http://schemas.microsoft.com/office/drawing/2014/main" val="2098826473"/>
                    </a:ext>
                  </a:extLst>
                </a:gridCol>
              </a:tblGrid>
              <a:tr h="88909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 dirty="0">
                          <a:latin typeface="Calibri"/>
                        </a:rPr>
                        <a:t>center = 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np.mean</a:t>
                      </a:r>
                      <a:r>
                        <a:rPr lang="en-US" sz="2000" b="1" i="0" u="none" strike="noStrike" noProof="0" dirty="0">
                          <a:latin typeface="Calibri"/>
                        </a:rPr>
                        <a:t>(points, axis=0)</a:t>
                      </a:r>
                      <a:endParaRPr lang="en-US" sz="2000" b="1"/>
                    </a:p>
                    <a:p>
                      <a:pPr lvl="0">
                        <a:buNone/>
                      </a:pPr>
                      <a:r>
                        <a:rPr lang="en-US" sz="2000" b="1" i="0" u="none" strike="noStrike" noProof="0" dirty="0">
                          <a:latin typeface="Calibri"/>
                        </a:rPr>
                        <a:t>points -= center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92501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AAF4F3-C692-62DE-B318-225345A4A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531211"/>
              </p:ext>
            </p:extLst>
          </p:nvPr>
        </p:nvGraphicFramePr>
        <p:xfrm>
          <a:off x="833887" y="3436188"/>
          <a:ext cx="5590215" cy="898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0215">
                  <a:extLst>
                    <a:ext uri="{9D8B030D-6E8A-4147-A177-3AD203B41FA5}">
                      <a16:colId xmlns:a16="http://schemas.microsoft.com/office/drawing/2014/main" val="1068574056"/>
                    </a:ext>
                  </a:extLst>
                </a:gridCol>
              </a:tblGrid>
              <a:tr h="89807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 dirty="0" err="1">
                          <a:latin typeface="Calibri"/>
                        </a:rPr>
                        <a:t>max_dist</a:t>
                      </a:r>
                      <a:r>
                        <a:rPr lang="en-US" sz="2000" b="1" i="0" u="none" strike="noStrike" noProof="0" dirty="0">
                          <a:latin typeface="Calibri"/>
                        </a:rPr>
                        <a:t> = </a:t>
                      </a:r>
                      <a:r>
                        <a:rPr lang="en-US" sz="2000" b="1" i="0" u="none" strike="noStrike" noProof="0" dirty="0" err="1">
                          <a:latin typeface="Calibri"/>
                        </a:rPr>
                        <a:t>np.max</a:t>
                      </a:r>
                      <a:r>
                        <a:rPr lang="en-US" sz="2000" b="1" i="0" u="none" strike="noStrike" noProof="0" dirty="0">
                          <a:latin typeface="Calibri"/>
                        </a:rPr>
                        <a:t>(</a:t>
                      </a:r>
                      <a:r>
                        <a:rPr lang="en-US" sz="2000" b="1" i="0" u="none" strike="noStrike" noProof="0" dirty="0" err="1">
                          <a:latin typeface="Calibri"/>
                        </a:rPr>
                        <a:t>np.linalg.norm</a:t>
                      </a:r>
                      <a:r>
                        <a:rPr lang="en-US" sz="2000" b="1" i="0" u="none" strike="noStrike" noProof="0" dirty="0">
                          <a:latin typeface="Calibri"/>
                        </a:rPr>
                        <a:t>(points, axis=1))</a:t>
                      </a:r>
                      <a:endParaRPr lang="en-US" sz="2000" b="1"/>
                    </a:p>
                    <a:p>
                      <a:pPr lvl="0">
                        <a:buNone/>
                      </a:pPr>
                      <a:r>
                        <a:rPr lang="en-US" sz="2000" b="1" i="0" u="none" strike="noStrike" noProof="0" dirty="0">
                          <a:latin typeface="Calibri"/>
                        </a:rPr>
                        <a:t>points /= 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max_dist</a:t>
                      </a:r>
                      <a:endParaRPr lang="en-US" sz="2000" b="1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07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15444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AD57E-CA8F-B308-59E9-7B66426F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err="1">
                <a:latin typeface="Calibri"/>
                <a:ea typeface="Calibri"/>
                <a:cs typeface="Calibri"/>
              </a:rPr>
              <a:t>Downsample</a:t>
            </a:r>
            <a:r>
              <a:rPr lang="en-US" dirty="0">
                <a:latin typeface="Calibri"/>
                <a:ea typeface="Calibri"/>
                <a:cs typeface="Calibri"/>
              </a:rPr>
              <a:t> to Fixed Number of Points (e.g., 1024</a:t>
            </a:r>
            <a:r>
              <a:rPr lang="en-US" b="0" dirty="0">
                <a:latin typeface="Calibri"/>
                <a:ea typeface="Calibri"/>
                <a:cs typeface="Calibri"/>
              </a:rPr>
              <a:t>)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ABC25-91E4-E67B-9DB7-916020FA00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Deep learning models (like </a:t>
            </a:r>
            <a:r>
              <a:rPr lang="en-US" dirty="0" err="1">
                <a:ea typeface="+mn-lt"/>
                <a:cs typeface="+mn-lt"/>
              </a:rPr>
              <a:t>PointNet</a:t>
            </a:r>
            <a:r>
              <a:rPr lang="en-US" dirty="0">
                <a:ea typeface="+mn-lt"/>
                <a:cs typeface="+mn-lt"/>
              </a:rPr>
              <a:t>) need </a:t>
            </a:r>
            <a:r>
              <a:rPr lang="en-US" b="1" dirty="0">
                <a:ea typeface="+mn-lt"/>
                <a:cs typeface="+mn-lt"/>
              </a:rPr>
              <a:t>fixed-size inputs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1024 is commonly used because: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It balances detail and speed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Matches research standards (e.g., </a:t>
            </a:r>
            <a:r>
              <a:rPr lang="en-US" dirty="0" err="1">
                <a:ea typeface="+mn-lt"/>
                <a:cs typeface="+mn-lt"/>
              </a:rPr>
              <a:t>PointNet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  <a:p>
            <a:r>
              <a:rPr lang="en-US" sz="2400" b="1" dirty="0">
                <a:ea typeface="+mn-lt"/>
                <a:cs typeface="+mn-lt"/>
              </a:rPr>
              <a:t>Sampling:</a:t>
            </a:r>
            <a:endParaRPr lang="en-US" sz="2400" b="1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FB77C4-CEF3-AB2E-85C2-2AC1C2D48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85579"/>
              </p:ext>
            </p:extLst>
          </p:nvPr>
        </p:nvGraphicFramePr>
        <p:xfrm>
          <a:off x="2401018" y="3436189"/>
          <a:ext cx="7394510" cy="1982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4510">
                  <a:extLst>
                    <a:ext uri="{9D8B030D-6E8A-4147-A177-3AD203B41FA5}">
                      <a16:colId xmlns:a16="http://schemas.microsoft.com/office/drawing/2014/main" val="1966910959"/>
                    </a:ext>
                  </a:extLst>
                </a:gridCol>
              </a:tblGrid>
              <a:tr h="198275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dirty="0">
                          <a:latin typeface="Calibri"/>
                        </a:rPr>
                        <a:t>if </a:t>
                      </a:r>
                      <a:r>
                        <a:rPr lang="en-US" sz="1800" b="1" i="0" u="none" strike="noStrike" noProof="0" dirty="0" err="1">
                          <a:latin typeface="Calibri"/>
                        </a:rPr>
                        <a:t>len</a:t>
                      </a:r>
                      <a:r>
                        <a:rPr lang="en-US" sz="1800" b="1" i="0" u="none" strike="noStrike" noProof="0" dirty="0">
                          <a:latin typeface="Calibri"/>
                        </a:rPr>
                        <a:t>(points) &gt;= 1024:</a:t>
                      </a:r>
                      <a:endParaRPr lang="en-US" b="1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dirty="0">
                          <a:latin typeface="Calibri"/>
                        </a:rPr>
                        <a:t>    indices = </a:t>
                      </a:r>
                      <a:r>
                        <a:rPr lang="en-US" sz="1800" b="1" i="0" u="none" strike="noStrike" noProof="0" dirty="0" err="1">
                          <a:latin typeface="Calibri"/>
                        </a:rPr>
                        <a:t>np.random.choice</a:t>
                      </a:r>
                      <a:r>
                        <a:rPr lang="en-US" sz="1800" b="1" i="0" u="none" strike="noStrike" noProof="0" dirty="0">
                          <a:latin typeface="Calibri"/>
                        </a:rPr>
                        <a:t>(</a:t>
                      </a:r>
                      <a:r>
                        <a:rPr lang="en-US" sz="1800" b="1" i="0" u="none" strike="noStrike" noProof="0" dirty="0" err="1">
                          <a:latin typeface="Calibri"/>
                        </a:rPr>
                        <a:t>len</a:t>
                      </a:r>
                      <a:r>
                        <a:rPr lang="en-US" sz="1800" b="1" i="0" u="none" strike="noStrike" noProof="0" dirty="0">
                          <a:latin typeface="Calibri"/>
                        </a:rPr>
                        <a:t>(points), 1024, replace=False)</a:t>
                      </a:r>
                      <a:endParaRPr lang="en-US" b="1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dirty="0">
                          <a:latin typeface="Calibri"/>
                        </a:rPr>
                        <a:t>else:</a:t>
                      </a:r>
                      <a:endParaRPr lang="en-US" b="1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dirty="0">
                          <a:latin typeface="Calibri"/>
                        </a:rPr>
                        <a:t>    indices = </a:t>
                      </a:r>
                      <a:r>
                        <a:rPr lang="en-US" sz="1800" b="1" i="0" u="none" strike="noStrike" noProof="0" dirty="0" err="1">
                          <a:latin typeface="Calibri"/>
                        </a:rPr>
                        <a:t>np.random.choice</a:t>
                      </a:r>
                      <a:r>
                        <a:rPr lang="en-US" sz="1800" b="1" i="0" u="none" strike="noStrike" noProof="0" dirty="0">
                          <a:latin typeface="Calibri"/>
                        </a:rPr>
                        <a:t>(</a:t>
                      </a:r>
                      <a:r>
                        <a:rPr lang="en-US" sz="1800" b="1" i="0" u="none" strike="noStrike" noProof="0" dirty="0" err="1">
                          <a:latin typeface="Calibri"/>
                        </a:rPr>
                        <a:t>len</a:t>
                      </a:r>
                      <a:r>
                        <a:rPr lang="en-US" sz="1800" b="1" i="0" u="none" strike="noStrike" noProof="0" dirty="0">
                          <a:latin typeface="Calibri"/>
                        </a:rPr>
                        <a:t>(points), 1024, replace=True)</a:t>
                      </a:r>
                      <a:endParaRPr lang="en-US" b="1"/>
                    </a:p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latin typeface="Calibri"/>
                        </a:rPr>
                        <a:t>sampled = points[indices]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59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1107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2B65-C340-0770-2305-84F9BCF9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Format Conversion: </a:t>
            </a:r>
            <a:r>
              <a:rPr lang="en-US" dirty="0">
                <a:latin typeface="Consolas"/>
                <a:ea typeface="Calibri"/>
                <a:cs typeface="Calibri"/>
              </a:rPr>
              <a:t>.</a:t>
            </a:r>
            <a:r>
              <a:rPr lang="en-US" err="1">
                <a:latin typeface="Consolas"/>
                <a:ea typeface="Calibri"/>
                <a:cs typeface="Calibri"/>
              </a:rPr>
              <a:t>pcd</a:t>
            </a:r>
            <a:r>
              <a:rPr lang="en-US" dirty="0">
                <a:latin typeface="Calibri"/>
                <a:ea typeface="Calibri"/>
                <a:cs typeface="Calibri"/>
              </a:rPr>
              <a:t> → </a:t>
            </a:r>
            <a:r>
              <a:rPr lang="en-US" dirty="0">
                <a:latin typeface="Consolas"/>
                <a:ea typeface="Calibri"/>
                <a:cs typeface="Calibri"/>
              </a:rPr>
              <a:t>.</a:t>
            </a:r>
            <a:r>
              <a:rPr lang="en-US" err="1">
                <a:latin typeface="Consolas"/>
                <a:ea typeface="Calibri"/>
                <a:cs typeface="Calibri"/>
              </a:rPr>
              <a:t>npy</a:t>
            </a:r>
            <a:endParaRPr lang="en-US" err="1">
              <a:ea typeface="Calibr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5FB35-545B-62BD-6415-B607C5C803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Consolas"/>
              </a:rPr>
              <a:t>.</a:t>
            </a:r>
            <a:r>
              <a:rPr lang="en-US" dirty="0" err="1">
                <a:latin typeface="Consolas"/>
              </a:rPr>
              <a:t>npy</a:t>
            </a:r>
            <a:r>
              <a:rPr lang="en-US" dirty="0">
                <a:ea typeface="+mn-lt"/>
                <a:cs typeface="+mn-lt"/>
              </a:rPr>
              <a:t> is a fast, compact format used in deep learning libraries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Easily saves and loads point cloud arrays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To Save: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To Load Later:    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948F27-C9F3-D1F5-BDA8-6B7846C7C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764494"/>
              </p:ext>
            </p:extLst>
          </p:nvPr>
        </p:nvGraphicFramePr>
        <p:xfrm>
          <a:off x="2185358" y="2314754"/>
          <a:ext cx="4493524" cy="804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3524">
                  <a:extLst>
                    <a:ext uri="{9D8B030D-6E8A-4147-A177-3AD203B41FA5}">
                      <a16:colId xmlns:a16="http://schemas.microsoft.com/office/drawing/2014/main" val="2634922831"/>
                    </a:ext>
                  </a:extLst>
                </a:gridCol>
              </a:tblGrid>
              <a:tr h="8041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2000" b="1" i="0" u="none" strike="noStrike" noProof="0" dirty="0" err="1">
                          <a:latin typeface="Calibri"/>
                        </a:rPr>
                        <a:t>np.save</a:t>
                      </a:r>
                      <a:r>
                        <a:rPr lang="en-US" sz="2000" b="1" i="0" u="none" strike="noStrike" noProof="0" dirty="0">
                          <a:latin typeface="Calibri"/>
                        </a:rPr>
                        <a:t>("</a:t>
                      </a:r>
                      <a:r>
                        <a:rPr lang="en-US" sz="2000" b="1" i="0" u="none" strike="noStrike" noProof="0" dirty="0" err="1">
                          <a:latin typeface="Calibri"/>
                        </a:rPr>
                        <a:t>cloud_sample.npy</a:t>
                      </a:r>
                      <a:r>
                        <a:rPr lang="en-US" sz="2000" b="1" i="0" u="none" strike="noStrike" noProof="0" dirty="0">
                          <a:latin typeface="Calibri"/>
                        </a:rPr>
                        <a:t>", sampled)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4933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E131BC-1E83-6BF7-03FC-085F36C90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595624"/>
              </p:ext>
            </p:extLst>
          </p:nvPr>
        </p:nvGraphicFramePr>
        <p:xfrm>
          <a:off x="2976113" y="3349924"/>
          <a:ext cx="5205187" cy="784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5187">
                  <a:extLst>
                    <a:ext uri="{9D8B030D-6E8A-4147-A177-3AD203B41FA5}">
                      <a16:colId xmlns:a16="http://schemas.microsoft.com/office/drawing/2014/main" val="437893566"/>
                    </a:ext>
                  </a:extLst>
                </a:gridCol>
              </a:tblGrid>
              <a:tr h="78462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 i="0" u="none" strike="noStrike" noProof="0" dirty="0">
                          <a:latin typeface="Calibri"/>
                        </a:rPr>
                        <a:t>data = </a:t>
                      </a:r>
                      <a:r>
                        <a:rPr lang="en-US" sz="2400" b="1" i="0" u="none" strike="noStrike" noProof="0" err="1">
                          <a:latin typeface="Calibri"/>
                        </a:rPr>
                        <a:t>np.load</a:t>
                      </a:r>
                      <a:r>
                        <a:rPr lang="en-US" sz="2400" b="1" i="0" u="none" strike="noStrike" noProof="0" dirty="0">
                          <a:latin typeface="Calibri"/>
                        </a:rPr>
                        <a:t>("</a:t>
                      </a:r>
                      <a:r>
                        <a:rPr lang="en-US" sz="2400" b="1" i="0" u="none" strike="noStrike" noProof="0" err="1">
                          <a:latin typeface="Calibri"/>
                        </a:rPr>
                        <a:t>cloud_sample.npy</a:t>
                      </a:r>
                      <a:r>
                        <a:rPr lang="en-US" sz="2400" b="1" i="0" u="none" strike="noStrike" noProof="0" dirty="0">
                          <a:latin typeface="Calibri"/>
                        </a:rPr>
                        <a:t>")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690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353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623DB-C840-A549-6FAA-B5D7C06AC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ASCII Point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1B0D3-6F78-3ACD-6978-E204D0A310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3600" dirty="0">
                <a:ea typeface="+mn-lt"/>
                <a:cs typeface="+mn-lt"/>
              </a:rPr>
              <a:t>If header says FIELDS x y z, then each line looks like:</a:t>
            </a:r>
            <a:endParaRPr lang="en-US" sz="36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3600" dirty="0">
                <a:ea typeface="+mn-lt"/>
                <a:cs typeface="+mn-lt"/>
              </a:rPr>
              <a:t>  12.5 10.0 3.4</a:t>
            </a:r>
            <a:endParaRPr lang="en-US" sz="3600" dirty="0">
              <a:ea typeface="Calibri"/>
              <a:cs typeface="Calibri"/>
            </a:endParaRPr>
          </a:p>
          <a:p>
            <a:r>
              <a:rPr lang="en-US" sz="3600" dirty="0">
                <a:ea typeface="+mn-lt"/>
                <a:cs typeface="+mn-lt"/>
              </a:rPr>
              <a:t>If header says FIELDS x y z </a:t>
            </a:r>
            <a:r>
              <a:rPr lang="en-US" sz="3600" err="1">
                <a:ea typeface="+mn-lt"/>
                <a:cs typeface="+mn-lt"/>
              </a:rPr>
              <a:t>rgb</a:t>
            </a:r>
            <a:r>
              <a:rPr lang="en-US" sz="3600" dirty="0">
                <a:ea typeface="+mn-lt"/>
                <a:cs typeface="+mn-lt"/>
              </a:rPr>
              <a:t>, then:</a:t>
            </a:r>
            <a:endParaRPr lang="en-US" sz="36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3600" dirty="0">
                <a:ea typeface="+mn-lt"/>
                <a:cs typeface="+mn-lt"/>
              </a:rPr>
              <a:t>  12.5 10.0 3.4 5.62034e-33</a:t>
            </a:r>
            <a:endParaRPr lang="en-US" sz="3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314064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1E4EE-EB08-60F3-1575-F2E9C74B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How it looks 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DC2A3-E7C7-3400-42C4-9D70672BDC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624" y="1024491"/>
            <a:ext cx="4593083" cy="4949585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start by centering and scaling the point cloud (normalize it).</a:t>
            </a:r>
          </a:p>
          <a:p>
            <a:r>
              <a:rPr lang="en-US" dirty="0">
                <a:ea typeface="+mn-lt"/>
                <a:cs typeface="+mn-lt"/>
              </a:rPr>
              <a:t>Then we reduce the number of points (</a:t>
            </a:r>
            <a:r>
              <a:rPr lang="en-US" dirty="0" err="1">
                <a:ea typeface="+mn-lt"/>
                <a:cs typeface="+mn-lt"/>
              </a:rPr>
              <a:t>downsample</a:t>
            </a:r>
            <a:r>
              <a:rPr lang="en-US" dirty="0">
                <a:ea typeface="+mn-lt"/>
                <a:cs typeface="+mn-lt"/>
              </a:rPr>
              <a:t> to 1024).</a:t>
            </a:r>
          </a:p>
          <a:p>
            <a:r>
              <a:rPr lang="en-US" dirty="0">
                <a:ea typeface="+mn-lt"/>
                <a:cs typeface="+mn-lt"/>
              </a:rPr>
              <a:t>Finally, we save it in </a:t>
            </a:r>
            <a:r>
              <a:rPr lang="en-US" dirty="0">
                <a:latin typeface="Consolas"/>
                <a:ea typeface="+mn-lt"/>
                <a:cs typeface="+mn-lt"/>
              </a:rPr>
              <a:t>.</a:t>
            </a:r>
            <a:r>
              <a:rPr lang="en-US" dirty="0" err="1">
                <a:latin typeface="Consolas"/>
                <a:ea typeface="+mn-lt"/>
                <a:cs typeface="+mn-lt"/>
              </a:rPr>
              <a:t>npy</a:t>
            </a:r>
            <a:r>
              <a:rPr lang="en-US" dirty="0">
                <a:ea typeface="+mn-lt"/>
                <a:cs typeface="+mn-lt"/>
              </a:rPr>
              <a:t> format so it’s ready for deep learning.”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group of colorful dots&#10;&#10;AI-generated content may be incorrect.">
            <a:extLst>
              <a:ext uri="{FF2B5EF4-FFF2-40B4-BE49-F238E27FC236}">
                <a16:creationId xmlns:a16="http://schemas.microsoft.com/office/drawing/2014/main" id="{447E6602-3C0E-E157-6744-F11AE1718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047" y="1164566"/>
            <a:ext cx="6879567" cy="45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431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40A7-866E-833B-587B-B40302CC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 dirty="0">
                <a:latin typeface="Calibri"/>
                <a:ea typeface="Calibri"/>
                <a:cs typeface="Calibri"/>
              </a:rPr>
              <a:t>Key Steps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BD3888-9C7A-A35A-DB95-E57F9ED67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64295"/>
              </p:ext>
            </p:extLst>
          </p:nvPr>
        </p:nvGraphicFramePr>
        <p:xfrm>
          <a:off x="531962" y="1293962"/>
          <a:ext cx="10292114" cy="3977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6057">
                  <a:extLst>
                    <a:ext uri="{9D8B030D-6E8A-4147-A177-3AD203B41FA5}">
                      <a16:colId xmlns:a16="http://schemas.microsoft.com/office/drawing/2014/main" val="1269449590"/>
                    </a:ext>
                  </a:extLst>
                </a:gridCol>
                <a:gridCol w="5146057">
                  <a:extLst>
                    <a:ext uri="{9D8B030D-6E8A-4147-A177-3AD203B41FA5}">
                      <a16:colId xmlns:a16="http://schemas.microsoft.com/office/drawing/2014/main" val="2720907506"/>
                    </a:ext>
                  </a:extLst>
                </a:gridCol>
              </a:tblGrid>
              <a:tr h="9942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 i="0" u="none" strike="noStrike" noProof="0" dirty="0">
                          <a:latin typeface="Calibri"/>
                        </a:rPr>
                        <a:t>                      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/>
                        <a:t>Purpose</a:t>
                      </a:r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529264"/>
                  </a:ext>
                </a:extLst>
              </a:tr>
              <a:tr h="9942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 dirty="0">
                          <a:latin typeface="Calibri"/>
                        </a:rPr>
                        <a:t>Normalize + Scale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         Center cloud, remove size/position bias</a:t>
                      </a:r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799812"/>
                  </a:ext>
                </a:extLst>
              </a:tr>
              <a:tr h="9942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 err="1">
                          <a:latin typeface="Calibri"/>
                        </a:rPr>
                        <a:t>Downsample</a:t>
                      </a:r>
                      <a:r>
                        <a:rPr lang="en-US" sz="2000" b="1" i="0" u="none" strike="noStrike" noProof="0" dirty="0">
                          <a:latin typeface="Calibri"/>
                        </a:rPr>
                        <a:t> to 1024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             Ensure fixed input size for model</a:t>
                      </a:r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161871"/>
                  </a:ext>
                </a:extLst>
              </a:tr>
              <a:tr h="9942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 dirty="0">
                          <a:latin typeface="Calibri"/>
                        </a:rPr>
                        <a:t>Save as </a:t>
                      </a:r>
                      <a:r>
                        <a:rPr lang="en-US" sz="2000" b="1" i="0" u="none" strike="noStrike" noProof="0" dirty="0">
                          <a:latin typeface="Consolas"/>
                        </a:rPr>
                        <a:t>.</a:t>
                      </a:r>
                      <a:r>
                        <a:rPr lang="en-US" sz="2000" b="1" i="0" u="none" strike="noStrike" noProof="0" err="1">
                          <a:latin typeface="Consolas"/>
                        </a:rPr>
                        <a:t>npy</a:t>
                      </a:r>
                      <a:endParaRPr lang="en-US" sz="2000" b="1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              Efficient data storage for training</a:t>
                      </a:r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754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6455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F6343-9C5D-B96F-7BE4-5C108A2BE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AB6527-2642-8E51-13F9-F1A7CB686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6757" y="2772942"/>
            <a:ext cx="3340981" cy="1325563"/>
          </a:xfrm>
        </p:spPr>
        <p:txBody>
          <a:bodyPr>
            <a:normAutofit/>
          </a:bodyPr>
          <a:lstStyle/>
          <a:p>
            <a:pPr algn="r"/>
            <a:r>
              <a:rPr lang="en-US" sz="40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6163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04DC7-2501-3BF5-8F60-7BA9789F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What is ASCII?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713FA-4010-90B2-7F45-13027E6BEA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3200" dirty="0">
                <a:ea typeface="+mn-lt"/>
                <a:cs typeface="+mn-lt"/>
              </a:rPr>
              <a:t>ASCII = American Standard Code for Information Interchange</a:t>
            </a:r>
            <a:endParaRPr lang="en-US" sz="3200" dirty="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It's how computers save text using numbers</a:t>
            </a:r>
            <a:endParaRPr lang="en-US" sz="3200" dirty="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In .</a:t>
            </a:r>
            <a:r>
              <a:rPr lang="en-US" sz="3200" err="1">
                <a:ea typeface="+mn-lt"/>
                <a:cs typeface="+mn-lt"/>
              </a:rPr>
              <a:t>pcd</a:t>
            </a:r>
            <a:r>
              <a:rPr lang="en-US" sz="3200" dirty="0">
                <a:ea typeface="+mn-lt"/>
                <a:cs typeface="+mn-lt"/>
              </a:rPr>
              <a:t>, ASCII format means:</a:t>
            </a:r>
            <a:endParaRPr lang="en-US" sz="3200" dirty="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You can read/edit the points</a:t>
            </a:r>
            <a:endParaRPr lang="en-US" sz="3200" dirty="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But it takes more space than binary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5817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E8638-FDE3-2018-557D-413E5609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Comparing Two Example Files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4114BB-DC89-379E-59F9-4DBFBCC1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4" y="1343025"/>
            <a:ext cx="10058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98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EBCED1-D455-30BF-A5A3-4B52270B93A5}"/>
              </a:ext>
            </a:extLst>
          </p:cNvPr>
          <p:cNvSpPr txBox="1"/>
          <p:nvPr/>
        </p:nvSpPr>
        <p:spPr>
          <a:xfrm>
            <a:off x="4862030" y="2518462"/>
            <a:ext cx="68571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</a:rPr>
              <a:t>          PCD File Deep Dive</a:t>
            </a:r>
            <a:endParaRPr lang="en-US" sz="4000" b="1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8340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A846-8A1D-C9FE-678E-CA3117B86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What is Point Cloud Data (.</a:t>
            </a:r>
            <a:r>
              <a:rPr lang="en-US" err="1">
                <a:latin typeface="Calibri"/>
                <a:ea typeface="Calibri"/>
                <a:cs typeface="Calibri"/>
              </a:rPr>
              <a:t>pcd</a:t>
            </a:r>
            <a:r>
              <a:rPr lang="en-US" dirty="0">
                <a:latin typeface="Calibri"/>
                <a:ea typeface="Calibri"/>
                <a:cs typeface="Calibri"/>
              </a:rPr>
              <a:t>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59919-75A3-B9BA-ADA6-866977E774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6221" y="946046"/>
            <a:ext cx="11422579" cy="5816766"/>
          </a:xfrm>
        </p:spPr>
        <p:txBody>
          <a:bodyPr lIns="91440" tIns="45720" rIns="91440" bIns="45720" anchor="t"/>
          <a:lstStyle/>
          <a:p>
            <a:r>
              <a:rPr lang="en-US" sz="2000" dirty="0">
                <a:ea typeface="+mn-lt"/>
                <a:cs typeface="+mn-lt"/>
              </a:rPr>
              <a:t>A point cloud is just a bunch of tiny 3D points that together form the shape of a real object or environment.</a:t>
            </a:r>
            <a:endParaRPr lang="en-US" sz="20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Each point has: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x → left-right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y → forward-backward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z → up-down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Each point shows where something is in 3D space.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No lines or surfaces — just a cloud of dots that shape an object or scene.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It’s like a 3D version of a connect-the-dots image, but without the lines.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Point clouds can also contain extra data: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Color (RGB)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Intensity (how strong the laser reflection was)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Labels (if annotated)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Used to recreate, analyze, or understand the physical world digitally.</a:t>
            </a:r>
            <a:endParaRPr lang="en-US" sz="2000" dirty="0"/>
          </a:p>
          <a:p>
            <a:endParaRPr lang="en-US"/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6139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E197-C640-569B-CF28-E8B6B133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b="0" dirty="0"/>
              <a:t>What Are Point Attributes?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A55BD-A8D4-D86D-EF41-5C2ED92E8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Attributes = Extra details stored for each point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Each tiny dot in the image (like the yellow machine, soil, trees) is a 3D point with attributes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In Image each point has:</a:t>
            </a:r>
            <a:endParaRPr lang="en-US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E73E9E5-5925-B96B-6EFB-B5FB3A32D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71" y="3127543"/>
            <a:ext cx="9775658" cy="303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17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94CE-4008-5FF0-9253-75400B57F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Loading Point Cloud in Python (Open3D)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C8E93-30C8-0374-9308-B8A5F245AA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Install Open3D - pip install open3d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Load and view file 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import open3d as o3d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Read -  </a:t>
            </a:r>
            <a:r>
              <a:rPr lang="en-US" dirty="0" err="1">
                <a:ea typeface="+mn-lt"/>
                <a:cs typeface="+mn-lt"/>
              </a:rPr>
              <a:t>pcd</a:t>
            </a:r>
            <a:r>
              <a:rPr lang="en-US" dirty="0">
                <a:ea typeface="+mn-lt"/>
                <a:cs typeface="+mn-lt"/>
              </a:rPr>
              <a:t> = o3d.io.read_point_cloud("image_0002.pcd")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Visualize - o3d.visualization.draw_geometries([</a:t>
            </a:r>
            <a:r>
              <a:rPr lang="en-US" dirty="0" err="1">
                <a:ea typeface="+mn-lt"/>
                <a:cs typeface="+mn-lt"/>
              </a:rPr>
              <a:t>pcd</a:t>
            </a:r>
            <a:r>
              <a:rPr lang="en-US" dirty="0">
                <a:ea typeface="+mn-lt"/>
                <a:cs typeface="+mn-lt"/>
              </a:rPr>
              <a:t>])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Save - o3d.io.write_point_cloud("</a:t>
            </a:r>
            <a:r>
              <a:rPr lang="en-US" dirty="0" err="1">
                <a:ea typeface="+mn-lt"/>
                <a:cs typeface="+mn-lt"/>
              </a:rPr>
              <a:t>copy.pcd</a:t>
            </a:r>
            <a:r>
              <a:rPr lang="en-US" dirty="0">
                <a:ea typeface="+mn-lt"/>
                <a:cs typeface="+mn-lt"/>
              </a:rPr>
              <a:t>", </a:t>
            </a:r>
            <a:r>
              <a:rPr lang="en-US" dirty="0" err="1">
                <a:ea typeface="+mn-lt"/>
                <a:cs typeface="+mn-lt"/>
              </a:rPr>
              <a:t>pcd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273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1101-D00B-D25E-6B64-6F66F058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What Does FIELDS x y z </a:t>
            </a:r>
            <a:r>
              <a:rPr lang="en-US" dirty="0" err="1">
                <a:latin typeface="Calibri"/>
                <a:ea typeface="Calibri"/>
                <a:cs typeface="Calibri"/>
              </a:rPr>
              <a:t>rgb</a:t>
            </a:r>
            <a:r>
              <a:rPr lang="en-US" dirty="0">
                <a:latin typeface="Calibri"/>
                <a:ea typeface="Calibri"/>
                <a:cs typeface="Calibri"/>
              </a:rPr>
              <a:t> Mean?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25581-FAAE-3C4E-C2E2-0D3D895B08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In .</a:t>
            </a:r>
            <a:r>
              <a:rPr lang="en-US" dirty="0" err="1">
                <a:ea typeface="+mn-lt"/>
                <a:cs typeface="+mn-lt"/>
              </a:rPr>
              <a:t>pcd</a:t>
            </a:r>
            <a:r>
              <a:rPr lang="en-US" dirty="0">
                <a:ea typeface="+mn-lt"/>
                <a:cs typeface="+mn-lt"/>
              </a:rPr>
              <a:t> files, FIELDS tells us what each point contains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Example from our file:</a:t>
            </a: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FIELDS x y z </a:t>
            </a:r>
            <a:r>
              <a:rPr lang="en-US" b="1" err="1">
                <a:ea typeface="+mn-lt"/>
                <a:cs typeface="+mn-lt"/>
              </a:rPr>
              <a:t>rgb</a:t>
            </a:r>
            <a:endParaRPr lang="en-US" b="1" err="1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This means each point has: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x – left/right position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y – up/down position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z – depth (forward/backward)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rgb</a:t>
            </a:r>
            <a:r>
              <a:rPr lang="en-US" dirty="0">
                <a:ea typeface="+mn-lt"/>
                <a:cs typeface="+mn-lt"/>
              </a:rPr>
              <a:t> – color of the point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Each point = Position + Color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7375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8D26-4263-59BF-71BA-363D3A26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What is Version?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21B51-3526-49CF-7697-A134C0ED2A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3200" dirty="0">
                <a:ea typeface="+mn-lt"/>
                <a:cs typeface="+mn-lt"/>
              </a:rPr>
              <a:t>Our file has:   VERSION 0.7</a:t>
            </a:r>
            <a:endParaRPr lang="en-US" sz="3200" dirty="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This tells the format version of the file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Version 0.7 is commonly used and supported by most tools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No action needed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23956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3AA1D-A637-E287-7BEC-358DA979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 dirty="0">
                <a:latin typeface="Calibri"/>
                <a:ea typeface="Calibri"/>
                <a:cs typeface="Calibri"/>
              </a:rPr>
              <a:t>What is </a:t>
            </a:r>
            <a:r>
              <a:rPr lang="en-US" sz="3600" dirty="0" err="1">
                <a:latin typeface="Calibri"/>
                <a:ea typeface="Calibri"/>
                <a:cs typeface="Calibri"/>
              </a:rPr>
              <a:t>Endianess</a:t>
            </a:r>
            <a:r>
              <a:rPr lang="en-US" sz="3600" dirty="0">
                <a:latin typeface="Calibri"/>
                <a:ea typeface="Calibri"/>
                <a:cs typeface="Calibri"/>
              </a:rPr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680AE-1919-8CB9-7A4B-7F226BF9C4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dirty="0" err="1">
                <a:ea typeface="+mn-lt"/>
                <a:cs typeface="+mn-lt"/>
              </a:rPr>
              <a:t>Endianess</a:t>
            </a:r>
            <a:r>
              <a:rPr lang="en-US" dirty="0">
                <a:ea typeface="+mn-lt"/>
                <a:cs typeface="+mn-lt"/>
              </a:rPr>
              <a:t> = how computers store bytes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It only matters in binary files</a:t>
            </a:r>
            <a:endParaRPr lang="en-US" dirty="0"/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Our file uses: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DATA ascii -  it’s human-readable and editable!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418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E7216-F7C7-D54F-4B2A-19DD36769EB2}"/>
              </a:ext>
            </a:extLst>
          </p:cNvPr>
          <p:cNvSpPr txBox="1"/>
          <p:nvPr/>
        </p:nvSpPr>
        <p:spPr>
          <a:xfrm>
            <a:off x="4663818" y="2588418"/>
            <a:ext cx="62145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</a:rPr>
              <a:t>  Point Cloud Data Exploration</a:t>
            </a:r>
            <a:endParaRPr lang="en-US" sz="3600" b="1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0137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469B-4F56-EDB3-715F-6E15CFBE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Objectives :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5E477-2C96-D4B2-D8C2-3057419359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Inspecting point attributes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Visualizing point clouds in Open3D</a:t>
            </a:r>
            <a:endParaRPr lang="en-US"/>
          </a:p>
          <a:p>
            <a:r>
              <a:rPr lang="en-US">
                <a:ea typeface="+mn-lt"/>
                <a:cs typeface="+mn-lt"/>
              </a:rPr>
              <a:t>Basic statistics (min, max, mean)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Scaling</a:t>
            </a:r>
            <a:endParaRPr lang="en-US"/>
          </a:p>
          <a:p>
            <a:r>
              <a:rPr lang="en-US">
                <a:ea typeface="+mn-lt"/>
                <a:cs typeface="+mn-lt"/>
              </a:rPr>
              <a:t>Normalization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Standardization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Outlier detection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Visualization techniques</a:t>
            </a:r>
            <a:endParaRPr lang="en-US"/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752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88120-8080-92D1-4468-3EC48E4AE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Inspecting Point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8745F-60E7-92CC-9CC4-D024421110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Each point can include: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x = 1.5, y = -2.0, z = 3.0, </a:t>
            </a:r>
            <a:r>
              <a:rPr lang="en-US" dirty="0" err="1">
                <a:ea typeface="+mn-lt"/>
                <a:cs typeface="+mn-lt"/>
              </a:rPr>
              <a:t>rgb</a:t>
            </a:r>
            <a:r>
              <a:rPr lang="en-US" dirty="0">
                <a:ea typeface="+mn-lt"/>
                <a:cs typeface="+mn-lt"/>
              </a:rPr>
              <a:t> = 3.4e-38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Use .fields in PCD headers or </a:t>
            </a:r>
            <a:r>
              <a:rPr lang="en-US" dirty="0" err="1">
                <a:ea typeface="+mn-lt"/>
                <a:cs typeface="+mn-lt"/>
              </a:rPr>
              <a:t>np.asarray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pcd.points</a:t>
            </a:r>
            <a:r>
              <a:rPr lang="en-US" dirty="0">
                <a:ea typeface="+mn-lt"/>
                <a:cs typeface="+mn-lt"/>
              </a:rPr>
              <a:t>) in Open3D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table with text and symbols&#10;&#10;AI-generated content may be incorrect.">
            <a:extLst>
              <a:ext uri="{FF2B5EF4-FFF2-40B4-BE49-F238E27FC236}">
                <a16:creationId xmlns:a16="http://schemas.microsoft.com/office/drawing/2014/main" id="{9A5E5DC8-FB61-FC77-8A69-90DA1A258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38" y="2836114"/>
            <a:ext cx="104298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92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37301-E461-231E-27B8-D6A4DC20D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Visualizing Point Clouds in Open3D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842EE8A-760E-33DA-34AF-187DF1A28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96" y="909008"/>
            <a:ext cx="5560624" cy="47811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B4DEDB-2C38-071D-C9BE-ABB6AE688AC9}"/>
              </a:ext>
            </a:extLst>
          </p:cNvPr>
          <p:cNvSpPr txBox="1"/>
          <p:nvPr/>
        </p:nvSpPr>
        <p:spPr>
          <a:xfrm>
            <a:off x="468703" y="914400"/>
            <a:ext cx="5244860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import open3d as o3d </a:t>
            </a:r>
            <a:r>
              <a:rPr lang="en-US" sz="2000" err="1"/>
              <a:t>pcd</a:t>
            </a:r>
            <a:r>
              <a:rPr lang="en-US" sz="2000" dirty="0"/>
              <a:t> = o3d.io.read_point_cloud("</a:t>
            </a:r>
            <a:r>
              <a:rPr lang="en-US" sz="2000" err="1"/>
              <a:t>yourfile.pcd</a:t>
            </a:r>
            <a:r>
              <a:rPr lang="en-US" sz="2000" dirty="0"/>
              <a:t>") o3d.visualization.draw_geometries([</a:t>
            </a:r>
            <a:r>
              <a:rPr lang="en-US" sz="2000" err="1"/>
              <a:t>pcd</a:t>
            </a:r>
            <a:r>
              <a:rPr lang="en-US" sz="2000" dirty="0"/>
              <a:t>]) </a:t>
            </a:r>
            <a:endParaRPr lang="en-US" sz="2000">
              <a:ea typeface="Calibri"/>
              <a:cs typeface="Calibri"/>
            </a:endParaRPr>
          </a:p>
          <a:p>
            <a:endParaRPr lang="en-US" sz="2400" dirty="0">
              <a:ea typeface="Calibri"/>
              <a:cs typeface="Calibri"/>
            </a:endParaRPr>
          </a:p>
          <a:p>
            <a:r>
              <a:rPr lang="en-US" sz="2400" b="1" dirty="0"/>
              <a:t>Lets you:</a:t>
            </a:r>
            <a:endParaRPr lang="en-US" sz="2400" b="1">
              <a:ea typeface="Calibri"/>
              <a:cs typeface="Calibri"/>
            </a:endParaRPr>
          </a:p>
          <a:p>
            <a:endParaRPr lang="en-US" sz="24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Rotate and zoom the cloud </a:t>
            </a:r>
            <a:endParaRPr lang="en-US" sz="24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Visually inspect shape, density, and color</a:t>
            </a:r>
            <a:endParaRPr lang="en-US" sz="24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Check noise or misalignment </a:t>
            </a:r>
            <a:endParaRPr lang="en-US" sz="2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9398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3AB26-9539-32F5-09ED-B8AD7D2E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Basic Statistics – Min, Max, Mean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78F5F-2196-D70C-3634-15D9D6CF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737" y="1029368"/>
            <a:ext cx="4973053" cy="4973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A20000-48C0-B325-5636-683EB7E10ECE}"/>
              </a:ext>
            </a:extLst>
          </p:cNvPr>
          <p:cNvSpPr txBox="1"/>
          <p:nvPr/>
        </p:nvSpPr>
        <p:spPr>
          <a:xfrm>
            <a:off x="459874" y="780716"/>
            <a:ext cx="6058569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Used to understand: </a:t>
            </a:r>
            <a:endParaRPr lang="en-US" sz="2000" b="1"/>
          </a:p>
          <a:p>
            <a:r>
              <a:rPr lang="en-US" sz="2000" dirty="0"/>
              <a:t>The size of the cloud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/>
              <a:t>The center point 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/>
              <a:t>How spread out the data is 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b="1" dirty="0"/>
              <a:t>Formulas : </a:t>
            </a:r>
            <a:endParaRPr lang="en-US" sz="2000" b="1" dirty="0">
              <a:ea typeface="Calibri"/>
              <a:cs typeface="Calibri"/>
            </a:endParaRPr>
          </a:p>
          <a:p>
            <a:r>
              <a:rPr lang="en-US" sz="2000" err="1"/>
              <a:t>min_coords</a:t>
            </a:r>
            <a:r>
              <a:rPr lang="en-US" sz="2000" dirty="0"/>
              <a:t> = </a:t>
            </a:r>
            <a:r>
              <a:rPr lang="en-US" sz="2000" err="1"/>
              <a:t>points.min</a:t>
            </a:r>
            <a:r>
              <a:rPr lang="en-US" sz="2000" dirty="0"/>
              <a:t>(axis=0)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err="1"/>
              <a:t>max_coords</a:t>
            </a:r>
            <a:r>
              <a:rPr lang="en-US" sz="2000" dirty="0"/>
              <a:t> = </a:t>
            </a:r>
            <a:r>
              <a:rPr lang="en-US" sz="2000" err="1"/>
              <a:t>points.max</a:t>
            </a:r>
            <a:r>
              <a:rPr lang="en-US" sz="2000" dirty="0"/>
              <a:t>(axis=0) 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err="1"/>
              <a:t>mean_coords</a:t>
            </a:r>
            <a:r>
              <a:rPr lang="en-US" sz="2000" dirty="0"/>
              <a:t> = </a:t>
            </a:r>
            <a:r>
              <a:rPr lang="en-US" sz="2000" err="1"/>
              <a:t>points.mean</a:t>
            </a:r>
            <a:r>
              <a:rPr lang="en-US" sz="2000" dirty="0"/>
              <a:t>(axis=0) </a:t>
            </a:r>
            <a:endParaRPr lang="en-US" sz="2000"/>
          </a:p>
          <a:p>
            <a:r>
              <a:rPr lang="en-US" sz="2000" b="1" dirty="0"/>
              <a:t>What you get: </a:t>
            </a:r>
            <a:endParaRPr lang="en-US" sz="2000" b="1" dirty="0">
              <a:ea typeface="Calibri"/>
              <a:cs typeface="Calibri"/>
            </a:endParaRPr>
          </a:p>
          <a:p>
            <a:r>
              <a:rPr lang="en-US" sz="2000" err="1"/>
              <a:t>min_x</a:t>
            </a:r>
            <a:r>
              <a:rPr lang="en-US" sz="2000" dirty="0"/>
              <a:t>, </a:t>
            </a:r>
            <a:r>
              <a:rPr lang="en-US" sz="2000" err="1"/>
              <a:t>min_y</a:t>
            </a:r>
            <a:r>
              <a:rPr lang="en-US" sz="2000" dirty="0"/>
              <a:t>, </a:t>
            </a:r>
            <a:r>
              <a:rPr lang="en-US" sz="2000" err="1"/>
              <a:t>min_z</a:t>
            </a:r>
            <a:r>
              <a:rPr lang="en-US" sz="2000" dirty="0"/>
              <a:t> → Smallest values 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err="1"/>
              <a:t>max_x</a:t>
            </a:r>
            <a:r>
              <a:rPr lang="en-US" sz="2000"/>
              <a:t>, </a:t>
            </a:r>
            <a:r>
              <a:rPr lang="en-US" sz="2000" err="1"/>
              <a:t>max_y</a:t>
            </a:r>
            <a:r>
              <a:rPr lang="en-US" sz="2000" dirty="0"/>
              <a:t>, </a:t>
            </a:r>
            <a:r>
              <a:rPr lang="en-US" sz="2000" err="1"/>
              <a:t>max_z</a:t>
            </a:r>
            <a:r>
              <a:rPr lang="en-US" sz="2000"/>
              <a:t> → Largest values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err="1"/>
              <a:t>mean_x</a:t>
            </a:r>
            <a:r>
              <a:rPr lang="en-US" sz="2000" dirty="0"/>
              <a:t>, </a:t>
            </a:r>
            <a:r>
              <a:rPr lang="en-US" sz="2000" err="1"/>
              <a:t>mean_y</a:t>
            </a:r>
            <a:r>
              <a:rPr lang="en-US" sz="2000" dirty="0"/>
              <a:t>, </a:t>
            </a:r>
            <a:r>
              <a:rPr lang="en-US" sz="2000" err="1"/>
              <a:t>mean_z</a:t>
            </a:r>
            <a:r>
              <a:rPr lang="en-US" sz="2000" dirty="0"/>
              <a:t> → Average (center)</a:t>
            </a: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733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9FD6-4F70-8C6E-E147-FAF130ABE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Point Cloud Data</a:t>
            </a:r>
          </a:p>
        </p:txBody>
      </p:sp>
      <p:pic>
        <p:nvPicPr>
          <p:cNvPr id="4" name="Picture 3" descr="A car in a road&#10;&#10;AI-generated content may be incorrect.">
            <a:extLst>
              <a:ext uri="{FF2B5EF4-FFF2-40B4-BE49-F238E27FC236}">
                <a16:creationId xmlns:a16="http://schemas.microsoft.com/office/drawing/2014/main" id="{D80235F0-D782-AEA3-7556-56C58BF24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30" y="1082842"/>
            <a:ext cx="9955700" cy="534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49987-E346-A289-E8E1-BC8F154F0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Scaling (Min-Max Scaling)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748AA-0C1D-687C-A4C3-9A2806C510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Purpose: Resize the point cloud into a fixed range (e.g., 0 to 1)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Formula:  </a:t>
            </a:r>
            <a:r>
              <a:rPr lang="en-US" err="1">
                <a:ea typeface="+mn-lt"/>
                <a:cs typeface="+mn-lt"/>
              </a:rPr>
              <a:t>X_scaled</a:t>
            </a:r>
            <a:r>
              <a:rPr lang="en-US">
                <a:ea typeface="+mn-lt"/>
                <a:cs typeface="+mn-lt"/>
              </a:rPr>
              <a:t> = (X - X_min) / (X_max - X_min)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Do this for X, Y, and Z separately</a:t>
            </a:r>
            <a:endParaRPr lang="en-US"/>
          </a:p>
          <a:p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Use for:</a:t>
            </a:r>
            <a:endParaRPr lang="en-US" b="1" dirty="0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Matching display space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Input to ML models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Removing unit mismatches (cm vs m)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38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D893-C705-D9DC-25EF-531C191D6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 dirty="0">
                <a:latin typeface="Calibri"/>
                <a:ea typeface="Calibri"/>
                <a:cs typeface="Calibri"/>
              </a:rPr>
              <a:t>Normalization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D6928-1D86-7F39-7650-B44A624489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Purpose:</a:t>
            </a:r>
            <a:endParaRPr lang="en-US" b="1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Move the point cloud to the center and scale to standard size</a:t>
            </a:r>
          </a:p>
          <a:p>
            <a:r>
              <a:rPr lang="en-US" dirty="0">
                <a:ea typeface="+mn-lt"/>
                <a:cs typeface="+mn-lt"/>
              </a:rPr>
              <a:t>1.Centering:     </a:t>
            </a:r>
            <a:r>
              <a:rPr lang="en-US" dirty="0" err="1">
                <a:ea typeface="+mn-lt"/>
                <a:cs typeface="+mn-lt"/>
              </a:rPr>
              <a:t>X_centered</a:t>
            </a:r>
            <a:r>
              <a:rPr lang="en-US" dirty="0">
                <a:ea typeface="+mn-lt"/>
                <a:cs typeface="+mn-lt"/>
              </a:rPr>
              <a:t> = X – mean</a:t>
            </a:r>
          </a:p>
          <a:p>
            <a:r>
              <a:rPr lang="en-US" dirty="0">
                <a:ea typeface="+mn-lt"/>
                <a:cs typeface="+mn-lt"/>
              </a:rPr>
              <a:t>2. Scaling:    </a:t>
            </a:r>
            <a:r>
              <a:rPr lang="en-US" dirty="0" err="1">
                <a:ea typeface="+mn-lt"/>
                <a:cs typeface="+mn-lt"/>
              </a:rPr>
              <a:t>X_normalized</a:t>
            </a:r>
            <a:r>
              <a:rPr lang="en-US" dirty="0">
                <a:ea typeface="+mn-lt"/>
                <a:cs typeface="+mn-lt"/>
              </a:rPr>
              <a:t> = </a:t>
            </a:r>
            <a:r>
              <a:rPr lang="en-US" dirty="0" err="1">
                <a:ea typeface="+mn-lt"/>
                <a:cs typeface="+mn-lt"/>
              </a:rPr>
              <a:t>X_centered</a:t>
            </a:r>
            <a:r>
              <a:rPr lang="en-US" dirty="0">
                <a:ea typeface="+mn-lt"/>
                <a:cs typeface="+mn-lt"/>
              </a:rPr>
              <a:t> / max(|</a:t>
            </a:r>
            <a:r>
              <a:rPr lang="en-US" dirty="0" err="1">
                <a:ea typeface="+mn-lt"/>
                <a:cs typeface="+mn-lt"/>
              </a:rPr>
              <a:t>X_centered</a:t>
            </a:r>
            <a:r>
              <a:rPr lang="en-US" dirty="0">
                <a:ea typeface="+mn-lt"/>
                <a:cs typeface="+mn-lt"/>
              </a:rPr>
              <a:t>|)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Result:</a:t>
            </a:r>
          </a:p>
          <a:p>
            <a:r>
              <a:rPr lang="en-US" dirty="0">
                <a:ea typeface="+mn-lt"/>
                <a:cs typeface="+mn-lt"/>
              </a:rPr>
              <a:t>Cloud is centered at (0,0,0)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Fits within a unit cube (-1 to 1)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Used before ML training or aligning clouds            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408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36526F5-F251-931E-81E6-C66E0FC6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00" y="243840"/>
            <a:ext cx="11270800" cy="546360"/>
          </a:xfrm>
        </p:spPr>
        <p:txBody>
          <a:bodyPr lIns="0" tIns="45720" rIns="0" bIns="45720" anchor="b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Scaling and Normalization</a:t>
            </a:r>
          </a:p>
        </p:txBody>
      </p:sp>
      <p:pic>
        <p:nvPicPr>
          <p:cNvPr id="4" name="Picture 3" descr="A graph of a chair and a normalization&#10;&#10;AI-generated content may be incorrect.">
            <a:extLst>
              <a:ext uri="{FF2B5EF4-FFF2-40B4-BE49-F238E27FC236}">
                <a16:creationId xmlns:a16="http://schemas.microsoft.com/office/drawing/2014/main" id="{A520BF52-9476-27E8-7BC8-E3DF7DB52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203" y="2812106"/>
            <a:ext cx="5367718" cy="3371315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40367-ED90-2740-FE72-878D33F8F0D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4454" y="1136650"/>
            <a:ext cx="7381073" cy="5045075"/>
          </a:xfrm>
        </p:spPr>
        <p:txBody>
          <a:bodyPr lIns="91440" tIns="45720" rIns="91440" bIns="45720">
            <a:normAutofit/>
          </a:bodyPr>
          <a:lstStyle/>
          <a:p>
            <a:r>
              <a:rPr lang="en-US" dirty="0"/>
              <a:t>Scaling just changes the size — like zooming in or out. Normalization shifts the point cloud to the center and resizes it to fit within a box from -1 to 1, so it’s easier to compare with other clouds.”</a:t>
            </a:r>
          </a:p>
          <a:p>
            <a:r>
              <a:rPr lang="en-US"/>
              <a:t>The chair has now</a:t>
            </a:r>
          </a:p>
          <a:p>
            <a:r>
              <a:rPr lang="en-US"/>
              <a:t>been centered at the origin (0, 0, 0)</a:t>
            </a:r>
          </a:p>
          <a:p>
            <a:r>
              <a:rPr lang="en-US"/>
              <a:t>resized to fit within a unit cube</a:t>
            </a:r>
          </a:p>
          <a:p>
            <a:r>
              <a:rPr lang="en-US"/>
              <a:t>from -1 to +1 on all axes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605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F616D-4AF7-5F57-22C2-02EC27327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Standardization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233FD-C011-14F6-D3B3-C0952B0DB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Transforms point cloud data so:</a:t>
            </a:r>
            <a:endParaRPr lang="en-US" b="1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Mean = 0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Standard deviation = 1 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Makes all axes centered and equally scaled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Formula: (</a:t>
            </a:r>
            <a:r>
              <a:rPr lang="en-US" b="1" err="1">
                <a:ea typeface="+mn-lt"/>
                <a:cs typeface="+mn-lt"/>
              </a:rPr>
              <a:t>X_standardized</a:t>
            </a:r>
            <a:r>
              <a:rPr lang="en-US" b="1">
                <a:ea typeface="+mn-lt"/>
                <a:cs typeface="+mn-lt"/>
              </a:rPr>
              <a:t> = (X - μ) / σ)</a:t>
            </a:r>
          </a:p>
          <a:p>
            <a:pPr marL="0" indent="0">
              <a:buNone/>
            </a:pPr>
            <a:r>
              <a:rPr lang="en-US" err="1">
                <a:ea typeface="+mn-lt"/>
                <a:cs typeface="+mn-lt"/>
              </a:rPr>
              <a:t>standardized_value</a:t>
            </a:r>
            <a:r>
              <a:rPr lang="en-US" dirty="0">
                <a:ea typeface="+mn-lt"/>
                <a:cs typeface="+mn-lt"/>
              </a:rPr>
              <a:t> = (value - mean) / </a:t>
            </a:r>
            <a:r>
              <a:rPr lang="en-US" err="1">
                <a:ea typeface="+mn-lt"/>
                <a:cs typeface="+mn-lt"/>
              </a:rPr>
              <a:t>std_dev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Apply to x, y, z individually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Used for machine learning and statistical analysis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6341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674F-94EA-DEC3-E456-4AED2F05A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Outlier Detection (Noise Removal)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770E9-CA46-D5DB-43AC-4F52C6BB55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3200" b="1">
                <a:ea typeface="+mn-lt"/>
                <a:cs typeface="+mn-lt"/>
              </a:rPr>
              <a:t>What are Outliers?</a:t>
            </a:r>
            <a:endParaRPr lang="en-US" sz="3200" b="1" i="1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Points far from the main structure of the cloud</a:t>
            </a:r>
            <a:endParaRPr lang="en-US"/>
          </a:p>
          <a:p>
            <a:r>
              <a:rPr lang="en-US">
                <a:ea typeface="+mn-lt"/>
                <a:cs typeface="+mn-lt"/>
              </a:rPr>
              <a:t>Usually caused by noise, reflections, or sensor errors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Checks how far each point is from its neighbors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Removes those that are too isolated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49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6222-9E13-B44B-0D80-3B4072918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Visualization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79F58-4CBE-E587-B9D4-E2166210D3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96" y="932677"/>
            <a:ext cx="11355736" cy="542908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Tools:</a:t>
            </a:r>
            <a:endParaRPr lang="en-US" b="1" dirty="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Open3D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err="1">
                <a:ea typeface="+mn-lt"/>
                <a:cs typeface="+mn-lt"/>
              </a:rPr>
              <a:t>CloudCompare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MeshLab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PCL Viewer</a:t>
            </a:r>
            <a:endParaRPr lang="en-US" sz="2400" dirty="0"/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What You Can View:</a:t>
            </a:r>
            <a:endParaRPr lang="en-US" b="1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Color by height or intensity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Bounding boxes / coordinate axes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Normals (surface directions)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Before/After filtering comparison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Always visualize before and after processing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8795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1A3186-2075-3609-779B-13213AA7CA2D}"/>
              </a:ext>
            </a:extLst>
          </p:cNvPr>
          <p:cNvSpPr txBox="1"/>
          <p:nvPr/>
        </p:nvSpPr>
        <p:spPr>
          <a:xfrm>
            <a:off x="4943647" y="2611738"/>
            <a:ext cx="598134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 dirty="0">
                <a:solidFill>
                  <a:schemeClr val="accent3"/>
                </a:solidFill>
              </a:rPr>
              <a:t>Working with Point Cloud Tools</a:t>
            </a:r>
            <a:endParaRPr lang="en-US" sz="4000" b="1">
              <a:solidFill>
                <a:schemeClr val="accent3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5130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80CE6-D1F1-4EFD-85E7-18F8F72E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 dirty="0">
                <a:latin typeface="Calibri"/>
                <a:ea typeface="Calibri"/>
                <a:cs typeface="Calibri"/>
              </a:rPr>
              <a:t>Objectives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26D6D-B32B-3259-AF98-16DFFC432E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Understand key tools used for point cloud data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Learn to install and set up tools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Perform basic processing like noise removal and </a:t>
            </a:r>
            <a:r>
              <a:rPr lang="en-US" dirty="0" err="1">
                <a:ea typeface="+mn-lt"/>
                <a:cs typeface="+mn-lt"/>
              </a:rPr>
              <a:t>downsampling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911902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CCC92-D1FA-86F6-4628-81374058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Tool Overview – Open3D, PCL, and ROS </a:t>
            </a:r>
            <a:r>
              <a:rPr lang="en-US" dirty="0" err="1">
                <a:latin typeface="Calibri"/>
                <a:ea typeface="Calibri"/>
                <a:cs typeface="Calibri"/>
              </a:rPr>
              <a:t>RViz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2B49B-4AA7-E6D0-5123-068CC3E49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6247" y="765699"/>
            <a:ext cx="11292930" cy="520837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Open3D</a:t>
            </a:r>
            <a:endParaRPr lang="en-US" b="1" dirty="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Python-based library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Used for point cloud loading, visualization, filtering, etc.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Very beginner-friendly</a:t>
            </a:r>
            <a:endParaRPr lang="en-US" sz="2400" dirty="0"/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PCL (Point Cloud Library)</a:t>
            </a:r>
            <a:endParaRPr lang="en-US" b="1" dirty="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C++ library for advanced point cloud processing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Supports segmentation, filtering, alignment, etc.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Requires some programming setup</a:t>
            </a:r>
            <a:endParaRPr lang="en-US" sz="2400" dirty="0"/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ROS </a:t>
            </a:r>
            <a:r>
              <a:rPr lang="en-US" b="1" err="1">
                <a:ea typeface="+mn-lt"/>
                <a:cs typeface="+mn-lt"/>
              </a:rPr>
              <a:t>RViz</a:t>
            </a:r>
            <a:endParaRPr lang="en-US" b="1" err="1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Part of ROS (Robot Operating System)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Real-time 3D visualization tool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Great for viewing LiDAR and robot data in robotics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3312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E832A-8DC6-6738-45ED-109BC8F8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Installing Open3D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7C3D1-A7D6-2B65-2157-43C6057F61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Steps to Install Open3D (Python):</a:t>
            </a:r>
            <a:endParaRPr lang="en-US" b="1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b="1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pip install open3d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Works on Windows, Linux, Mac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Best for beginners with Python knowledge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You can use </a:t>
            </a:r>
            <a:r>
              <a:rPr lang="en-US" dirty="0" err="1">
                <a:ea typeface="+mn-lt"/>
                <a:cs typeface="+mn-lt"/>
              </a:rPr>
              <a:t>Jupyter</a:t>
            </a:r>
            <a:r>
              <a:rPr lang="en-US" dirty="0">
                <a:ea typeface="+mn-lt"/>
                <a:cs typeface="+mn-lt"/>
              </a:rPr>
              <a:t> Notebook or plain Python scripts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8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A25E690-4A79-FACD-2488-F4022FEE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03" y="1165476"/>
            <a:ext cx="9965323" cy="468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89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C2CE-A913-3428-A6A7-A9237782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Installing PCL – C++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35FAD-3DA9-83E4-7D71-9B630074BB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Available via system packages (Linux):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 err="1">
                <a:ea typeface="+mn-lt"/>
                <a:cs typeface="+mn-lt"/>
              </a:rPr>
              <a:t>sudo</a:t>
            </a:r>
            <a:r>
              <a:rPr lang="en-US" dirty="0">
                <a:ea typeface="+mn-lt"/>
                <a:cs typeface="+mn-lt"/>
              </a:rPr>
              <a:t> apt install </a:t>
            </a:r>
            <a:r>
              <a:rPr lang="en-US" dirty="0" err="1">
                <a:ea typeface="+mn-lt"/>
                <a:cs typeface="+mn-lt"/>
              </a:rPr>
              <a:t>libpcl</a:t>
            </a:r>
            <a:r>
              <a:rPr lang="en-US" dirty="0">
                <a:ea typeface="+mn-lt"/>
                <a:cs typeface="+mn-lt"/>
              </a:rPr>
              <a:t>-dev</a:t>
            </a:r>
            <a:endParaRPr lang="en-US" dirty="0"/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Requires:</a:t>
            </a:r>
            <a:endParaRPr lang="en-US" b="1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C++ compiler (GCC)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CMake</a:t>
            </a:r>
            <a:r>
              <a:rPr lang="en-US" dirty="0">
                <a:ea typeface="+mn-lt"/>
                <a:cs typeface="+mn-lt"/>
              </a:rPr>
              <a:t> for building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Advanced use; best for robotics and performance-critical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375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4D9F-FB55-03CB-AB3F-802D35F63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ROS </a:t>
            </a:r>
            <a:r>
              <a:rPr lang="en-US" err="1">
                <a:latin typeface="Calibri"/>
                <a:ea typeface="Calibri"/>
                <a:cs typeface="Calibri"/>
              </a:rPr>
              <a:t>RViz</a:t>
            </a:r>
            <a:r>
              <a:rPr lang="en-US" dirty="0">
                <a:latin typeface="Calibri"/>
                <a:ea typeface="Calibri"/>
                <a:cs typeface="Calibri"/>
              </a:rPr>
              <a:t>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AA8CB-FB1B-7A91-D23B-2C90583EE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3200" dirty="0">
                <a:ea typeface="+mn-lt"/>
                <a:cs typeface="+mn-lt"/>
              </a:rPr>
              <a:t>Install ROS (e.g., Noetic) on Ubuntu:</a:t>
            </a:r>
            <a:endParaRPr lang="en-US" sz="3200" dirty="0">
              <a:ea typeface="Calibri"/>
              <a:cs typeface="Calibri"/>
            </a:endParaRPr>
          </a:p>
          <a:p>
            <a:r>
              <a:rPr lang="en-US" sz="3200" err="1">
                <a:ea typeface="+mn-lt"/>
                <a:cs typeface="+mn-lt"/>
              </a:rPr>
              <a:t>sudo</a:t>
            </a:r>
            <a:r>
              <a:rPr lang="en-US" sz="3200" dirty="0">
                <a:ea typeface="+mn-lt"/>
                <a:cs typeface="+mn-lt"/>
              </a:rPr>
              <a:t> apt install </a:t>
            </a:r>
            <a:r>
              <a:rPr lang="en-US" sz="3200" err="1">
                <a:ea typeface="+mn-lt"/>
                <a:cs typeface="+mn-lt"/>
              </a:rPr>
              <a:t>ros</a:t>
            </a:r>
            <a:r>
              <a:rPr lang="en-US" sz="3200" dirty="0">
                <a:ea typeface="+mn-lt"/>
                <a:cs typeface="+mn-lt"/>
              </a:rPr>
              <a:t>-noetic-desktop-full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Comes with </a:t>
            </a:r>
            <a:r>
              <a:rPr lang="en-US" sz="3200" err="1">
                <a:ea typeface="+mn-lt"/>
                <a:cs typeface="+mn-lt"/>
              </a:rPr>
              <a:t>RViz</a:t>
            </a:r>
            <a:r>
              <a:rPr lang="en-US" sz="3200" dirty="0">
                <a:ea typeface="+mn-lt"/>
                <a:cs typeface="+mn-lt"/>
              </a:rPr>
              <a:t> pre-installed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Best for roboticists visualizing sensor data like LiDAR</a:t>
            </a:r>
            <a:endParaRPr lang="en-US" sz="3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8117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99FC-D45D-599C-1BC5-2F187A1A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Load and View Point Cloud in Open3D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BE50F-0FB3-FC68-2DBB-1E203BBC4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Python Example:</a:t>
            </a:r>
            <a:endParaRPr lang="en-US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import open3d as o3d</a:t>
            </a:r>
            <a:endParaRPr lang="en-US"/>
          </a:p>
          <a:p>
            <a:r>
              <a:rPr lang="en-US" dirty="0" err="1">
                <a:ea typeface="+mn-lt"/>
                <a:cs typeface="+mn-lt"/>
              </a:rPr>
              <a:t>pcd</a:t>
            </a:r>
            <a:r>
              <a:rPr lang="en-US" dirty="0">
                <a:ea typeface="+mn-lt"/>
                <a:cs typeface="+mn-lt"/>
              </a:rPr>
              <a:t> = o3d.io.read_point_cloud("</a:t>
            </a:r>
            <a:r>
              <a:rPr lang="en-US" dirty="0" err="1">
                <a:ea typeface="+mn-lt"/>
                <a:cs typeface="+mn-lt"/>
              </a:rPr>
              <a:t>yourfile.pcd</a:t>
            </a:r>
            <a:r>
              <a:rPr lang="en-US" dirty="0">
                <a:ea typeface="+mn-lt"/>
                <a:cs typeface="+mn-lt"/>
              </a:rPr>
              <a:t>")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o3d.visualization.draw_geometries([</a:t>
            </a:r>
            <a:r>
              <a:rPr lang="en-US" dirty="0" err="1">
                <a:ea typeface="+mn-lt"/>
                <a:cs typeface="+mn-lt"/>
              </a:rPr>
              <a:t>pcd</a:t>
            </a:r>
            <a:r>
              <a:rPr lang="en-US" dirty="0">
                <a:ea typeface="+mn-lt"/>
                <a:cs typeface="+mn-lt"/>
              </a:rPr>
              <a:t>])</a:t>
            </a:r>
            <a:endParaRPr lang="en-US"/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This opens a 3D viewer window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You can rotate, zoom, and explore the point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18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571F6D3-DD6C-377B-2957-E3722DF09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00" y="243840"/>
            <a:ext cx="11270800" cy="546360"/>
          </a:xfrm>
        </p:spPr>
        <p:txBody>
          <a:bodyPr/>
          <a:lstStyle/>
          <a:p>
            <a:r>
              <a:rPr lang="en-US"/>
              <a:t>Remove Noise – Clean the Data</a:t>
            </a:r>
          </a:p>
        </p:txBody>
      </p:sp>
      <p:pic>
        <p:nvPicPr>
          <p:cNvPr id="4" name="Picture 3" descr="A diagram of a number of neighbors&#10;&#10;AI-generated content may be incorrect.">
            <a:extLst>
              <a:ext uri="{FF2B5EF4-FFF2-40B4-BE49-F238E27FC236}">
                <a16:creationId xmlns:a16="http://schemas.microsoft.com/office/drawing/2014/main" id="{19E76356-052A-2509-DE75-BE66B88BA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016" y="2143916"/>
            <a:ext cx="5152056" cy="3284336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F0BE6-8BBC-3D86-FAB4-2714391FE1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4454" y="1136650"/>
            <a:ext cx="7381073" cy="5045075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sz="2200" b="1"/>
              <a:t>Why?</a:t>
            </a:r>
            <a:endParaRPr lang="en-US" b="1"/>
          </a:p>
          <a:p>
            <a:r>
              <a:rPr lang="en-US" sz="2200" dirty="0"/>
              <a:t>Point clouds often have random isolated points → not useful</a:t>
            </a:r>
            <a:endParaRPr lang="en-US" sz="2200" dirty="0">
              <a:ea typeface="Calibri"/>
              <a:cs typeface="Calibri"/>
            </a:endParaRPr>
          </a:p>
          <a:p>
            <a:endParaRPr lang="en-US" sz="2200"/>
          </a:p>
          <a:p>
            <a:pPr marL="0" indent="0">
              <a:buNone/>
            </a:pPr>
            <a:r>
              <a:rPr lang="en-US" sz="2200" b="1"/>
              <a:t>Use Statistical Outlier Removal:</a:t>
            </a:r>
            <a:endParaRPr lang="en-US" sz="2200" b="1">
              <a:ea typeface="Calibri"/>
              <a:cs typeface="Calibri"/>
            </a:endParaRPr>
          </a:p>
          <a:p>
            <a:r>
              <a:rPr lang="en-US" sz="2200" dirty="0" err="1"/>
              <a:t>clean_pcd</a:t>
            </a:r>
            <a:r>
              <a:rPr lang="en-US" sz="2200" dirty="0"/>
              <a:t>, </a:t>
            </a:r>
            <a:r>
              <a:rPr lang="en-US" sz="2200" dirty="0" err="1"/>
              <a:t>ind</a:t>
            </a:r>
            <a:r>
              <a:rPr lang="en-US" sz="2200" dirty="0"/>
              <a:t> = </a:t>
            </a:r>
            <a:r>
              <a:rPr lang="en-US" sz="2200" dirty="0" err="1"/>
              <a:t>pcd.remove_statistical_outlier</a:t>
            </a:r>
            <a:r>
              <a:rPr lang="en-US" sz="2200" dirty="0"/>
              <a:t>(</a:t>
            </a:r>
            <a:r>
              <a:rPr lang="en-US" sz="2200" dirty="0" err="1"/>
              <a:t>nb_neighbors</a:t>
            </a:r>
            <a:r>
              <a:rPr lang="en-US" sz="2200" dirty="0"/>
              <a:t>=20, </a:t>
            </a:r>
            <a:r>
              <a:rPr lang="en-US" sz="2200" dirty="0" err="1"/>
              <a:t>std_ratio</a:t>
            </a:r>
            <a:r>
              <a:rPr lang="en-US" sz="2200" dirty="0"/>
              <a:t>=2.0)</a:t>
            </a:r>
            <a:endParaRPr lang="en-US" sz="2200" dirty="0">
              <a:ea typeface="Calibri"/>
              <a:cs typeface="Calibri"/>
            </a:endParaRPr>
          </a:p>
          <a:p>
            <a:r>
              <a:rPr lang="en-US" sz="2200" dirty="0"/>
              <a:t>o3d.visualization.draw_geometries([</a:t>
            </a:r>
            <a:r>
              <a:rPr lang="en-US" sz="2200" dirty="0" err="1"/>
              <a:t>clean_pcd</a:t>
            </a:r>
            <a:r>
              <a:rPr lang="en-US" sz="2200" dirty="0"/>
              <a:t>])</a:t>
            </a:r>
            <a:endParaRPr lang="en-US" sz="2200" dirty="0">
              <a:ea typeface="Calibri"/>
              <a:cs typeface="Calibri"/>
            </a:endParaRPr>
          </a:p>
          <a:p>
            <a:endParaRPr lang="en-US" sz="2200"/>
          </a:p>
          <a:p>
            <a:r>
              <a:rPr lang="en-US" sz="2200" dirty="0"/>
              <a:t>Removes noisy, scattered points</a:t>
            </a:r>
            <a:endParaRPr lang="en-US" sz="2200" dirty="0">
              <a:ea typeface="Calibri"/>
              <a:cs typeface="Calibri"/>
            </a:endParaRPr>
          </a:p>
          <a:p>
            <a:r>
              <a:rPr lang="en-US" sz="2200" dirty="0"/>
              <a:t>Makes your data cleaner and easier to work with</a:t>
            </a:r>
            <a:endParaRPr lang="en-US" sz="22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3286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6068-6AAB-6A24-A739-3E84AAE6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E4D05-F876-494D-42C3-F3F8FA2884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625" y="1240151"/>
            <a:ext cx="11278552" cy="5078981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Why?</a:t>
            </a:r>
            <a:endParaRPr lang="en-US" sz="2400" b="1" dirty="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Too many points = slow processing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We only need enough to represent the shape</a:t>
            </a:r>
          </a:p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How it works:</a:t>
            </a:r>
            <a:endParaRPr lang="en-US" sz="2400" b="1" dirty="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Break 3D space into small cubes (voxels)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Keep 1 point per cube, remove extras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 err="1">
                <a:ea typeface="+mn-lt"/>
                <a:cs typeface="+mn-lt"/>
              </a:rPr>
              <a:t>down_pcd</a:t>
            </a:r>
            <a:r>
              <a:rPr lang="en-US" sz="2400" dirty="0">
                <a:ea typeface="+mn-lt"/>
                <a:cs typeface="+mn-lt"/>
              </a:rPr>
              <a:t> = </a:t>
            </a:r>
            <a:r>
              <a:rPr lang="en-US" sz="2400" dirty="0" err="1">
                <a:ea typeface="+mn-lt"/>
                <a:cs typeface="+mn-lt"/>
              </a:rPr>
              <a:t>pcd.voxel_down_sample</a:t>
            </a:r>
            <a:r>
              <a:rPr lang="en-US" sz="2400" dirty="0">
                <a:ea typeface="+mn-lt"/>
                <a:cs typeface="+mn-lt"/>
              </a:rPr>
              <a:t>(</a:t>
            </a:r>
            <a:r>
              <a:rPr lang="en-US" sz="2400" dirty="0" err="1">
                <a:ea typeface="+mn-lt"/>
                <a:cs typeface="+mn-lt"/>
              </a:rPr>
              <a:t>voxel_size</a:t>
            </a:r>
            <a:r>
              <a:rPr lang="en-US" sz="2400" dirty="0">
                <a:ea typeface="+mn-lt"/>
                <a:cs typeface="+mn-lt"/>
              </a:rPr>
              <a:t>=0.05)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o3d.visualization.draw_geometries([</a:t>
            </a:r>
            <a:r>
              <a:rPr lang="en-US" sz="2400" dirty="0" err="1">
                <a:ea typeface="+mn-lt"/>
                <a:cs typeface="+mn-lt"/>
              </a:rPr>
              <a:t>down_pcd</a:t>
            </a:r>
            <a:r>
              <a:rPr lang="en-US" sz="2400" dirty="0">
                <a:ea typeface="+mn-lt"/>
                <a:cs typeface="+mn-lt"/>
              </a:rPr>
              <a:t>])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Faster processing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Smaller file size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Still preserves shape</a:t>
            </a:r>
            <a:endParaRPr lang="en-US" sz="2400" dirty="0">
              <a:ea typeface="Calibri"/>
              <a:cs typeface="Calibri"/>
            </a:endParaRPr>
          </a:p>
          <a:p>
            <a:endParaRPr lang="en-US" sz="20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3598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DC8B8-451B-1782-1C72-254AAE058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 dirty="0">
                <a:latin typeface="Calibri"/>
                <a:ea typeface="Calibri"/>
                <a:cs typeface="Calibri"/>
              </a:rPr>
              <a:t>Save the Processed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D424C-DDC3-6048-DE4F-D3A0B0D12F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3200" dirty="0">
                <a:ea typeface="+mn-lt"/>
                <a:cs typeface="+mn-lt"/>
              </a:rPr>
              <a:t>o3d.io.write_point_cloud("</a:t>
            </a:r>
            <a:r>
              <a:rPr lang="en-US" sz="3200" dirty="0" err="1">
                <a:ea typeface="+mn-lt"/>
                <a:cs typeface="+mn-lt"/>
              </a:rPr>
              <a:t>cleaned_output.pcd</a:t>
            </a:r>
            <a:r>
              <a:rPr lang="en-US" sz="3200" dirty="0">
                <a:ea typeface="+mn-lt"/>
                <a:cs typeface="+mn-lt"/>
              </a:rPr>
              <a:t>", </a:t>
            </a:r>
            <a:r>
              <a:rPr lang="en-US" sz="3200" dirty="0" err="1">
                <a:ea typeface="+mn-lt"/>
                <a:cs typeface="+mn-lt"/>
              </a:rPr>
              <a:t>down_pcd</a:t>
            </a:r>
            <a:r>
              <a:rPr lang="en-US" sz="3200" dirty="0">
                <a:ea typeface="+mn-lt"/>
                <a:cs typeface="+mn-lt"/>
              </a:rPr>
              <a:t>)</a:t>
            </a:r>
            <a:endParaRPr lang="en-US" sz="3200" dirty="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Save your filtered or </a:t>
            </a:r>
            <a:r>
              <a:rPr lang="en-US" sz="3200" err="1">
                <a:ea typeface="+mn-lt"/>
                <a:cs typeface="+mn-lt"/>
              </a:rPr>
              <a:t>downsampled</a:t>
            </a:r>
            <a:r>
              <a:rPr lang="en-US" sz="3200" dirty="0">
                <a:ea typeface="+mn-lt"/>
                <a:cs typeface="+mn-lt"/>
              </a:rPr>
              <a:t> cloud to use later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Can be opened again in Open3D or other tools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54408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935F84-16E1-701C-9CF3-6857398B8B8D}"/>
              </a:ext>
            </a:extLst>
          </p:cNvPr>
          <p:cNvSpPr txBox="1">
            <a:spLocks/>
          </p:cNvSpPr>
          <p:nvPr/>
        </p:nvSpPr>
        <p:spPr>
          <a:xfrm>
            <a:off x="4814327" y="1969446"/>
            <a:ext cx="7128114" cy="242549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3600" b="1" dirty="0">
                <a:solidFill>
                  <a:srgbClr val="FDD313"/>
                </a:solidFill>
                <a:ea typeface="+mn-lt"/>
                <a:cs typeface="+mn-lt"/>
              </a:rPr>
              <a:t>Point Cloud Preprocessing Concepts</a:t>
            </a:r>
            <a:endParaRPr lang="en-US" b="1" dirty="0">
              <a:ea typeface="Calibri"/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9F0117-72A6-CDF7-962F-8B337B8B01F0}"/>
              </a:ext>
            </a:extLst>
          </p:cNvPr>
          <p:cNvGrpSpPr/>
          <p:nvPr/>
        </p:nvGrpSpPr>
        <p:grpSpPr>
          <a:xfrm rot="16200000">
            <a:off x="10306047" y="7652914"/>
            <a:ext cx="76374" cy="2898912"/>
            <a:chOff x="8661218" y="651938"/>
            <a:chExt cx="76374" cy="217418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56AEA1D-0D92-DD2E-55CF-4F5D6DCF6BAE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 rot="5400000" flipV="1">
              <a:off x="7669593" y="1758124"/>
              <a:ext cx="2059625" cy="1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926AA9B-D5E6-B878-0CA8-12687FD89893}"/>
                </a:ext>
              </a:extLst>
            </p:cNvPr>
            <p:cNvSpPr/>
            <p:nvPr/>
          </p:nvSpPr>
          <p:spPr>
            <a:xfrm>
              <a:off x="8661218" y="651938"/>
              <a:ext cx="76374" cy="76374"/>
            </a:xfrm>
            <a:prstGeom prst="ellipse">
              <a:avLst/>
            </a:prstGeom>
            <a:solidFill>
              <a:srgbClr val="F8C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5FC32BE-728D-351E-C51F-AB9A13549167}"/>
                </a:ext>
              </a:extLst>
            </p:cNvPr>
            <p:cNvSpPr/>
            <p:nvPr/>
          </p:nvSpPr>
          <p:spPr>
            <a:xfrm>
              <a:off x="8661218" y="2749748"/>
              <a:ext cx="76374" cy="76374"/>
            </a:xfrm>
            <a:prstGeom prst="ellipse">
              <a:avLst/>
            </a:prstGeom>
            <a:solidFill>
              <a:srgbClr val="F8C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6035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A5B4-101B-5567-CA56-A79C727F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Objectives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9AC0D-FF0D-6A1D-2B6B-03FAAF79EE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3200">
                <a:ea typeface="+mn-lt"/>
                <a:cs typeface="+mn-lt"/>
              </a:rPr>
              <a:t>Customize </a:t>
            </a:r>
            <a:r>
              <a:rPr lang="en-US" sz="3200" err="1">
                <a:ea typeface="+mn-lt"/>
                <a:cs typeface="+mn-lt"/>
              </a:rPr>
              <a:t>PointCloud</a:t>
            </a:r>
            <a:r>
              <a:rPr lang="en-US" sz="3200">
                <a:ea typeface="+mn-lt"/>
                <a:cs typeface="+mn-lt"/>
              </a:rPr>
              <a:t> Visualization (Color, Size, Background)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>
                <a:ea typeface="+mn-lt"/>
                <a:cs typeface="+mn-lt"/>
              </a:rPr>
              <a:t>Use </a:t>
            </a:r>
            <a:r>
              <a:rPr lang="en-US" sz="3200" err="1">
                <a:ea typeface="+mn-lt"/>
                <a:cs typeface="+mn-lt"/>
              </a:rPr>
              <a:t>RViz</a:t>
            </a:r>
            <a:r>
              <a:rPr lang="en-US" sz="3200">
                <a:ea typeface="+mn-lt"/>
                <a:cs typeface="+mn-lt"/>
              </a:rPr>
              <a:t> with ROS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>
                <a:ea typeface="+mn-lt"/>
                <a:cs typeface="+mn-lt"/>
              </a:rPr>
              <a:t>Play </a:t>
            </a:r>
            <a:r>
              <a:rPr lang="en-US" sz="3200" err="1">
                <a:ea typeface="+mn-lt"/>
                <a:cs typeface="+mn-lt"/>
              </a:rPr>
              <a:t>PointClouds</a:t>
            </a:r>
            <a:r>
              <a:rPr lang="en-US" sz="3200">
                <a:ea typeface="+mn-lt"/>
                <a:cs typeface="+mn-lt"/>
              </a:rPr>
              <a:t> using a ROS Bag File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>
                <a:ea typeface="+mn-lt"/>
                <a:cs typeface="+mn-lt"/>
              </a:rPr>
              <a:t>Live Demo + Hands-On Practice</a:t>
            </a:r>
            <a:endParaRPr lang="en-US" sz="3200"/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8961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9F62-32EA-C9C0-0E49-8BCF7171C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What is a .bag File?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8040C-34B2-3B09-3183-0BBF5C79A5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3200" dirty="0">
                <a:ea typeface="+mn-lt"/>
                <a:cs typeface="+mn-lt"/>
              </a:rPr>
              <a:t>.bag = "ROS bag file" — like a black box recorder for robots</a:t>
            </a:r>
          </a:p>
          <a:p>
            <a:r>
              <a:rPr lang="en-US" sz="3200" dirty="0">
                <a:ea typeface="+mn-lt"/>
                <a:cs typeface="+mn-lt"/>
              </a:rPr>
              <a:t>Stores sensor data, TF, images, GPS, LiDAR, etc.</a:t>
            </a:r>
          </a:p>
          <a:p>
            <a:r>
              <a:rPr lang="en-US" sz="3200" dirty="0">
                <a:ea typeface="+mn-lt"/>
                <a:cs typeface="+mn-lt"/>
              </a:rPr>
              <a:t>Used for playback and offline debugging</a:t>
            </a:r>
          </a:p>
          <a:p>
            <a:r>
              <a:rPr lang="en-US" sz="3200" dirty="0">
                <a:ea typeface="+mn-lt"/>
                <a:cs typeface="+mn-lt"/>
              </a:rPr>
              <a:t>Plays back data as if the robot is alive again</a:t>
            </a:r>
          </a:p>
        </p:txBody>
      </p:sp>
    </p:spTree>
    <p:extLst>
      <p:ext uri="{BB962C8B-B14F-4D97-AF65-F5344CB8AC3E}">
        <p14:creationId xmlns:p14="http://schemas.microsoft.com/office/powerpoint/2010/main" val="2668692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A052-6363-87FE-4248-CF277B2B3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 dirty="0">
                <a:latin typeface="Calibri"/>
                <a:ea typeface="Calibri"/>
                <a:cs typeface="Calibri"/>
              </a:rPr>
              <a:t>Playing a ROS Bag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28525-E3DE-FBA8-822B-B1403647A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3200" dirty="0">
                <a:ea typeface="+mn-lt"/>
                <a:cs typeface="+mn-lt"/>
              </a:rPr>
              <a:t>Open a terminal</a:t>
            </a:r>
            <a:endParaRPr lang="en-US" sz="3200" dirty="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Run: </a:t>
            </a:r>
            <a:r>
              <a:rPr lang="en-US" sz="3200" dirty="0" err="1">
                <a:ea typeface="+mn-lt"/>
                <a:cs typeface="+mn-lt"/>
              </a:rPr>
              <a:t>rosbag</a:t>
            </a:r>
            <a:r>
              <a:rPr lang="en-US" sz="3200" dirty="0">
                <a:ea typeface="+mn-lt"/>
                <a:cs typeface="+mn-lt"/>
              </a:rPr>
              <a:t> play -l &lt;</a:t>
            </a:r>
            <a:r>
              <a:rPr lang="en-US" sz="3200" dirty="0" err="1">
                <a:ea typeface="+mn-lt"/>
                <a:cs typeface="+mn-lt"/>
              </a:rPr>
              <a:t>your_file.bag</a:t>
            </a:r>
            <a:r>
              <a:rPr lang="en-US" sz="3200" dirty="0">
                <a:ea typeface="+mn-lt"/>
                <a:cs typeface="+mn-lt"/>
              </a:rPr>
              <a:t>&gt;</a:t>
            </a:r>
            <a:endParaRPr lang="en-US" sz="3200" dirty="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-l means loop continuously</a:t>
            </a:r>
            <a:endParaRPr lang="en-US" sz="3200" dirty="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Topics get published as if the robot is alive again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20957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36A21-349A-9C07-92C8-A1E07C97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1. LiDAR (Light Detection and Ranging) 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15218-DEB3-03D6-9EB0-F5CE223EEE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lvl="1"/>
            <a:r>
              <a:rPr lang="en-US" dirty="0">
                <a:ea typeface="+mn-lt"/>
                <a:cs typeface="+mn-lt"/>
              </a:rPr>
              <a:t>Sends laser beams. </a:t>
            </a:r>
            <a:endParaRPr lang="en-US" dirty="0">
              <a:ea typeface="Calibri"/>
              <a:cs typeface="Calibri"/>
            </a:endParaRPr>
          </a:p>
          <a:p>
            <a:pPr lvl="1"/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Measures time taken for light to return. </a:t>
            </a:r>
            <a:endParaRPr lang="en-US" dirty="0">
              <a:ea typeface="Calibri"/>
              <a:cs typeface="Calibri"/>
            </a:endParaRPr>
          </a:p>
          <a:p>
            <a:pPr lvl="1"/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Calculates distance for each point. </a:t>
            </a:r>
            <a:endParaRPr lang="en-US" dirty="0">
              <a:ea typeface="Calibri"/>
              <a:cs typeface="Calibri"/>
            </a:endParaRPr>
          </a:p>
          <a:p>
            <a:pPr lvl="1"/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Builds a 3D view of the surroundings. </a:t>
            </a:r>
            <a:endParaRPr lang="en-US" dirty="0">
              <a:ea typeface="Calibri"/>
              <a:cs typeface="Calibri"/>
            </a:endParaRPr>
          </a:p>
          <a:p>
            <a:pPr lvl="1"/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Common in: Self-driving cars, robots, drones. 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26444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636-8243-1F25-9B52-1CBE5AD7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 dirty="0">
                <a:latin typeface="Calibri"/>
                <a:ea typeface="Calibri"/>
                <a:cs typeface="Calibri"/>
              </a:rPr>
              <a:t>Launching </a:t>
            </a:r>
            <a:r>
              <a:rPr lang="en-US" sz="3600" err="1">
                <a:latin typeface="Calibri"/>
                <a:ea typeface="Calibri"/>
                <a:cs typeface="Calibri"/>
              </a:rPr>
              <a:t>RViz</a:t>
            </a:r>
            <a:endParaRPr lang="en-US" sz="3600">
              <a:latin typeface="Calibri"/>
              <a:ea typeface="Calibr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A48FD-8625-3158-A4D8-777F861CC3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3600" dirty="0">
                <a:ea typeface="+mn-lt"/>
                <a:cs typeface="+mn-lt"/>
              </a:rPr>
              <a:t>To start </a:t>
            </a:r>
            <a:r>
              <a:rPr lang="en-US" sz="3600" dirty="0" err="1">
                <a:ea typeface="+mn-lt"/>
                <a:cs typeface="+mn-lt"/>
              </a:rPr>
              <a:t>RViz</a:t>
            </a:r>
            <a:r>
              <a:rPr lang="en-US" sz="3600" dirty="0">
                <a:ea typeface="+mn-lt"/>
                <a:cs typeface="+mn-lt"/>
              </a:rPr>
              <a:t>: run </a:t>
            </a:r>
            <a:r>
              <a:rPr lang="en-US" sz="3600" dirty="0" err="1">
                <a:ea typeface="+mn-lt"/>
                <a:cs typeface="+mn-lt"/>
              </a:rPr>
              <a:t>rviz</a:t>
            </a:r>
            <a:r>
              <a:rPr lang="en-US" sz="3600" dirty="0">
                <a:ea typeface="+mn-lt"/>
                <a:cs typeface="+mn-lt"/>
              </a:rPr>
              <a:t> in a terminal</a:t>
            </a:r>
            <a:endParaRPr lang="en-US" sz="3600" dirty="0">
              <a:ea typeface="Calibri"/>
              <a:cs typeface="Calibri"/>
            </a:endParaRPr>
          </a:p>
          <a:p>
            <a:r>
              <a:rPr lang="en-US" sz="3600" dirty="0">
                <a:ea typeface="+mn-lt"/>
                <a:cs typeface="+mn-lt"/>
              </a:rPr>
              <a:t>Left panel → “Displays”</a:t>
            </a:r>
            <a:endParaRPr lang="en-US" sz="3600" dirty="0">
              <a:ea typeface="Calibri"/>
              <a:cs typeface="Calibri"/>
            </a:endParaRPr>
          </a:p>
          <a:p>
            <a:r>
              <a:rPr lang="en-US" sz="3600" dirty="0">
                <a:ea typeface="+mn-lt"/>
                <a:cs typeface="+mn-lt"/>
              </a:rPr>
              <a:t>Top area → “Global Options” for Fixed Frame and Background</a:t>
            </a:r>
            <a:endParaRPr lang="en-US" sz="3600" dirty="0">
              <a:ea typeface="Calibri"/>
              <a:cs typeface="Calibri"/>
            </a:endParaRPr>
          </a:p>
          <a:p>
            <a:endParaRPr lang="en-US" sz="3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4487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B5347-AC4D-5452-92B7-624DDE424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Add PointCloud2 Display in </a:t>
            </a:r>
            <a:r>
              <a:rPr lang="en-US" err="1">
                <a:latin typeface="Calibri"/>
                <a:ea typeface="Calibri"/>
                <a:cs typeface="Calibri"/>
              </a:rPr>
              <a:t>RViz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DBC36-2A49-226F-8250-1E1D736ED3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3200" dirty="0">
                <a:ea typeface="+mn-lt"/>
                <a:cs typeface="+mn-lt"/>
              </a:rPr>
              <a:t>Click “Add” → Choose PointCloud2</a:t>
            </a:r>
            <a:endParaRPr lang="en-US" sz="3200" dirty="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Set Topic: /Lidar1PointCloud (or other topic)</a:t>
            </a:r>
            <a:endParaRPr lang="en-US" sz="3200" dirty="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Set Fixed Frame: map (or </a:t>
            </a:r>
            <a:r>
              <a:rPr lang="en-US" sz="3200" err="1">
                <a:ea typeface="+mn-lt"/>
                <a:cs typeface="+mn-lt"/>
              </a:rPr>
              <a:t>base_link</a:t>
            </a:r>
            <a:r>
              <a:rPr lang="en-US" sz="3200" dirty="0">
                <a:ea typeface="+mn-lt"/>
                <a:cs typeface="+mn-lt"/>
              </a:rPr>
              <a:t> if applicable)</a:t>
            </a:r>
            <a:endParaRPr lang="en-US" sz="3200" dirty="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Adjust view → You should see the cloud</a:t>
            </a:r>
            <a:endParaRPr lang="en-US" sz="3200" dirty="0"/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224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2047-8683-8881-48BA-FA3B87874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Customize – </a:t>
            </a:r>
            <a:r>
              <a:rPr lang="en-US" err="1">
                <a:latin typeface="Calibri"/>
                <a:ea typeface="Calibri"/>
                <a:cs typeface="Calibri"/>
              </a:rPr>
              <a:t>PointCloud</a:t>
            </a:r>
            <a:r>
              <a:rPr lang="en-US" dirty="0">
                <a:latin typeface="Calibri"/>
                <a:ea typeface="Calibri"/>
                <a:cs typeface="Calibri"/>
              </a:rPr>
              <a:t>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812DC-A120-5659-B770-E6218C1EE7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3200">
                <a:ea typeface="+mn-lt"/>
                <a:cs typeface="+mn-lt"/>
              </a:rPr>
              <a:t>In PointCloud2 settings: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>
                <a:ea typeface="+mn-lt"/>
                <a:cs typeface="+mn-lt"/>
              </a:rPr>
              <a:t>Color Transformer: RGB / Intensity / FlatColor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>
                <a:ea typeface="+mn-lt"/>
                <a:cs typeface="+mn-lt"/>
              </a:rPr>
              <a:t>Size (m): 0.03 to 0.1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>
                <a:ea typeface="+mn-lt"/>
                <a:cs typeface="+mn-lt"/>
              </a:rPr>
              <a:t>Style: Points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>
                <a:ea typeface="+mn-lt"/>
                <a:cs typeface="+mn-lt"/>
              </a:rPr>
              <a:t>Alpha: 1.0 (fully visible)</a:t>
            </a:r>
            <a:endParaRPr lang="en-US" sz="3200"/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20958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B8A6-57AB-EF54-5A95-00BDE6ADC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Customize – </a:t>
            </a:r>
            <a:r>
              <a:rPr lang="en-US" err="1">
                <a:latin typeface="Calibri"/>
                <a:ea typeface="Calibri"/>
                <a:cs typeface="Calibri"/>
              </a:rPr>
              <a:t>RViz</a:t>
            </a:r>
            <a:r>
              <a:rPr lang="en-US" dirty="0">
                <a:latin typeface="Calibri"/>
                <a:ea typeface="Calibri"/>
                <a:cs typeface="Calibri"/>
              </a:rPr>
              <a:t> Background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9BD8C-3BD5-9A24-7AE3-1CC2712B56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3600" dirty="0">
                <a:ea typeface="+mn-lt"/>
                <a:cs typeface="+mn-lt"/>
              </a:rPr>
              <a:t>Go to “Global Options”</a:t>
            </a:r>
            <a:endParaRPr lang="en-US" sz="3600" dirty="0">
              <a:ea typeface="Calibri"/>
              <a:cs typeface="Calibri"/>
            </a:endParaRPr>
          </a:p>
          <a:p>
            <a:r>
              <a:rPr lang="en-US" sz="3600" dirty="0">
                <a:ea typeface="+mn-lt"/>
                <a:cs typeface="+mn-lt"/>
              </a:rPr>
              <a:t>Change Background Color</a:t>
            </a:r>
            <a:endParaRPr lang="en-US" sz="3600" dirty="0">
              <a:ea typeface="Calibri"/>
              <a:cs typeface="Calibri"/>
            </a:endParaRPr>
          </a:p>
          <a:p>
            <a:r>
              <a:rPr lang="en-US" sz="3600" dirty="0">
                <a:ea typeface="+mn-lt"/>
                <a:cs typeface="+mn-lt"/>
              </a:rPr>
              <a:t>Use Light Gray / Black for better contrast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703188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0FE86-104E-BA1E-1E35-5BB4A3ECB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Multiple </a:t>
            </a:r>
            <a:r>
              <a:rPr lang="en-US" dirty="0" err="1">
                <a:latin typeface="Calibri"/>
                <a:ea typeface="Calibri"/>
                <a:cs typeface="Calibri"/>
              </a:rPr>
              <a:t>PointClouds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95F32-F2D5-B64B-128D-E6070B9844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Add multiple PointCloud2 displays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Set topics: /Lidar1PointCloud, /Lidar2PointCloud, etc.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Publish static transforms for each one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Example :</a:t>
            </a:r>
          </a:p>
          <a:p>
            <a:pPr marL="0" indent="0">
              <a:buNone/>
            </a:pPr>
            <a:endParaRPr lang="en-US" b="1" dirty="0">
              <a:ea typeface="Calibri"/>
              <a:cs typeface="Calibri"/>
            </a:endParaRPr>
          </a:p>
        </p:txBody>
      </p:sp>
      <p:pic>
        <p:nvPicPr>
          <p:cNvPr id="4" name="Picture 3" descr="A blue rectangular sign with black text&#10;&#10;AI-generated content may be incorrect.">
            <a:extLst>
              <a:ext uri="{FF2B5EF4-FFF2-40B4-BE49-F238E27FC236}">
                <a16:creationId xmlns:a16="http://schemas.microsoft.com/office/drawing/2014/main" id="{28704878-6DEB-AB95-9DAD-078090048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17" y="3606800"/>
            <a:ext cx="111347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64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B7179-0EF8-65DC-57B5-9966A843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Recap &amp; Key 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187C4-4360-8AD6-F40A-6780C085E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3200" dirty="0" err="1">
                <a:ea typeface="+mn-lt"/>
                <a:cs typeface="+mn-lt"/>
              </a:rPr>
              <a:t>RViz</a:t>
            </a:r>
            <a:r>
              <a:rPr lang="en-US" sz="3200" dirty="0">
                <a:ea typeface="+mn-lt"/>
                <a:cs typeface="+mn-lt"/>
              </a:rPr>
              <a:t> is essential for debugging &amp; visualization</a:t>
            </a:r>
            <a:endParaRPr lang="en-US" sz="3200" dirty="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Color and size customization improves clarity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Always check: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Topic name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Frame ID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Static TF link to map or </a:t>
            </a:r>
            <a:r>
              <a:rPr lang="en-US" sz="3200" dirty="0" err="1">
                <a:ea typeface="+mn-lt"/>
                <a:cs typeface="+mn-lt"/>
              </a:rPr>
              <a:t>base_link</a:t>
            </a:r>
            <a:endParaRPr lang="en-US" sz="3200" dirty="0">
              <a:ea typeface="Calibri"/>
              <a:cs typeface="Calibri"/>
            </a:endParaRPr>
          </a:p>
          <a:p>
            <a:r>
              <a:rPr lang="en-US" sz="3200" dirty="0">
                <a:ea typeface="+mn-lt"/>
                <a:cs typeface="+mn-lt"/>
              </a:rPr>
              <a:t>Use .bag playback for safe offline testing</a:t>
            </a:r>
            <a:endParaRPr lang="en-US" sz="3200" dirty="0"/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75330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E1541-1934-D4B0-5CF5-5031D1BE1603}"/>
              </a:ext>
            </a:extLst>
          </p:cNvPr>
          <p:cNvSpPr txBox="1"/>
          <p:nvPr/>
        </p:nvSpPr>
        <p:spPr>
          <a:xfrm>
            <a:off x="5036923" y="2658376"/>
            <a:ext cx="586475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chemeClr val="accent3"/>
                </a:solidFill>
                <a:ea typeface="+mn-lt"/>
                <a:cs typeface="+mn-lt"/>
              </a:rPr>
              <a:t>Visualization Deep Dive (</a:t>
            </a:r>
            <a:r>
              <a:rPr lang="en-US" sz="4000" b="1" err="1">
                <a:solidFill>
                  <a:schemeClr val="accent3"/>
                </a:solidFill>
                <a:ea typeface="+mn-lt"/>
                <a:cs typeface="+mn-lt"/>
              </a:rPr>
              <a:t>RViz</a:t>
            </a:r>
            <a:r>
              <a:rPr lang="en-US" sz="4000" b="1" dirty="0">
                <a:solidFill>
                  <a:schemeClr val="accent3"/>
                </a:solidFill>
                <a:ea typeface="+mn-lt"/>
                <a:cs typeface="+mn-lt"/>
              </a:rPr>
              <a:t> + ROS)</a:t>
            </a:r>
            <a:endParaRPr lang="en-US" sz="4000" b="1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710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D01BA-B8BF-7C4C-F6AF-980034EDE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00" y="243840"/>
            <a:ext cx="11270800" cy="546360"/>
          </a:xfrm>
        </p:spPr>
        <p:txBody>
          <a:bodyPr lIns="0" tIns="45720" rIns="0" bIns="45720" anchor="b">
            <a:normAutofit/>
          </a:bodyPr>
          <a:lstStyle/>
          <a:p>
            <a:r>
              <a:rPr lang="en-US"/>
              <a:t>What is Point Cloud Preprocessing?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53EA4F-78F2-894D-9005-67008F730B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549" y="1145394"/>
            <a:ext cx="5141499" cy="5463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5F8F8E-5104-D6C5-617C-F36E1AE947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9349" y="1145394"/>
            <a:ext cx="5141499" cy="546360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Few Points :</a:t>
            </a:r>
          </a:p>
        </p:txBody>
      </p:sp>
      <p:pic>
        <p:nvPicPr>
          <p:cNvPr id="5" name="Picture 4" descr="A diagram of cleaning and cleaning&#10;&#10;AI-generated content may be incorrect.">
            <a:extLst>
              <a:ext uri="{FF2B5EF4-FFF2-40B4-BE49-F238E27FC236}">
                <a16:creationId xmlns:a16="http://schemas.microsoft.com/office/drawing/2014/main" id="{8C8C3C7C-B120-0381-42DA-FF3475694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73" y="1145936"/>
            <a:ext cx="5163419" cy="5062778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1BB05-15E8-EE00-5774-DE2B7BC46E1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620254" y="1692275"/>
            <a:ext cx="5119688" cy="4516438"/>
          </a:xfrm>
        </p:spPr>
        <p:txBody>
          <a:bodyPr lIns="91440" tIns="45720" rIns="91440" bIns="45720">
            <a:normAutofit/>
          </a:bodyPr>
          <a:lstStyle/>
          <a:p>
            <a:pPr marL="0" indent="0">
              <a:buNone/>
            </a:pPr>
            <a:endParaRPr lang="en-US" b="1"/>
          </a:p>
          <a:p>
            <a:r>
              <a:rPr lang="en-US" dirty="0"/>
              <a:t>Preprocessing = cleaning and preparing raw 3D point data</a:t>
            </a:r>
          </a:p>
          <a:p>
            <a:r>
              <a:rPr lang="en-US" dirty="0"/>
              <a:t>Makes the cloud usable for analysis, visualization, or machine learning</a:t>
            </a:r>
          </a:p>
          <a:p>
            <a:r>
              <a:rPr lang="en-US" dirty="0"/>
              <a:t>We use it on our sample file: 1398110231.025_ascii.pcd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817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A46F-FAA9-C11D-19BA-CD55F75D5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Step 1 – Cleaning (Removing </a:t>
            </a:r>
            <a:r>
              <a:rPr lang="en-US" err="1">
                <a:latin typeface="Calibri"/>
                <a:ea typeface="Calibri"/>
                <a:cs typeface="Calibri"/>
              </a:rPr>
              <a:t>NaNs</a:t>
            </a:r>
            <a:r>
              <a:rPr lang="en-US">
                <a:latin typeface="Calibri"/>
                <a:ea typeface="Calibri"/>
                <a:cs typeface="Calibri"/>
              </a:rPr>
              <a:t> and Noise)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71785-B537-1706-E35F-4A29DDFE1D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Raw point clouds can contain </a:t>
            </a:r>
            <a:r>
              <a:rPr lang="en-US" err="1">
                <a:ea typeface="+mn-lt"/>
                <a:cs typeface="+mn-lt"/>
              </a:rPr>
              <a:t>NaNs</a:t>
            </a:r>
            <a:r>
              <a:rPr lang="en-US">
                <a:ea typeface="+mn-lt"/>
                <a:cs typeface="+mn-lt"/>
              </a:rPr>
              <a:t> or invalid values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These points do not represent real objects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Removing them improves stability and quality</a:t>
            </a:r>
            <a:endParaRPr lang="en-US"/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In Python with Open3D:</a:t>
            </a:r>
          </a:p>
          <a:p>
            <a:endParaRPr lang="en-US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A8F62E-4B0A-31FB-E1C7-722CB66BC887}"/>
              </a:ext>
            </a:extLst>
          </p:cNvPr>
          <p:cNvGraphicFramePr>
            <a:graphicFrameLocks noGrp="1"/>
          </p:cNvGraphicFramePr>
          <p:nvPr/>
        </p:nvGraphicFramePr>
        <p:xfrm>
          <a:off x="1854679" y="3996905"/>
          <a:ext cx="6112798" cy="769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2798">
                  <a:extLst>
                    <a:ext uri="{9D8B030D-6E8A-4147-A177-3AD203B41FA5}">
                      <a16:colId xmlns:a16="http://schemas.microsoft.com/office/drawing/2014/main" val="1018302965"/>
                    </a:ext>
                  </a:extLst>
                </a:gridCol>
              </a:tblGrid>
              <a:tr h="769301">
                <a:tc>
                  <a:txBody>
                    <a:bodyPr/>
                    <a:lstStyle/>
                    <a:p>
                      <a:r>
                        <a:rPr lang="en-US"/>
                        <a:t>                  </a:t>
                      </a:r>
                      <a:r>
                        <a:rPr lang="en-US" sz="2400"/>
                        <a:t> </a:t>
                      </a:r>
                      <a:r>
                        <a:rPr lang="en-US" sz="2400" b="0" i="0" u="none" strike="noStrike" noProof="0" err="1">
                          <a:latin typeface="Calibri"/>
                        </a:rPr>
                        <a:t>pcd.remove_non_finite_points</a:t>
                      </a:r>
                      <a:r>
                        <a:rPr lang="en-US" sz="2400" b="0" i="0" u="none" strike="noStrike" noProof="0">
                          <a:latin typeface="Calibri"/>
                        </a:rPr>
                        <a:t>()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547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160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23A7D-F1A8-75D0-8552-7E3BEBE76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>
                <a:latin typeface="Calibri"/>
                <a:ea typeface="Calibri"/>
                <a:cs typeface="Calibri"/>
              </a:rPr>
              <a:t>Step 2 – Outlier Removal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990E4-6EC1-D2CA-9AC4-98113E0B83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Some points may be isolated or flying in space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They don’t belong to surfaces (like walls or objects)</a:t>
            </a:r>
            <a:endParaRPr lang="en-US"/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2 Common Methods:</a:t>
            </a:r>
            <a:endParaRPr lang="en-US" b="1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Statistical Outlier Removal</a:t>
            </a:r>
            <a:endParaRPr lang="en-US"/>
          </a:p>
          <a:p>
            <a:r>
              <a:rPr lang="en-US">
                <a:ea typeface="+mn-lt"/>
                <a:cs typeface="+mn-lt"/>
              </a:rPr>
              <a:t>Radius Outlier Removal</a:t>
            </a:r>
            <a:endParaRPr lang="en-US"/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BB700C-CCFC-933E-8A0B-48D67697F5E3}"/>
              </a:ext>
            </a:extLst>
          </p:cNvPr>
          <p:cNvGraphicFramePr>
            <a:graphicFrameLocks noGrp="1"/>
          </p:cNvGraphicFramePr>
          <p:nvPr/>
        </p:nvGraphicFramePr>
        <p:xfrm>
          <a:off x="1671052" y="4531894"/>
          <a:ext cx="8927212" cy="747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7212">
                  <a:extLst>
                    <a:ext uri="{9D8B030D-6E8A-4147-A177-3AD203B41FA5}">
                      <a16:colId xmlns:a16="http://schemas.microsoft.com/office/drawing/2014/main" val="1276129006"/>
                    </a:ext>
                  </a:extLst>
                </a:gridCol>
              </a:tblGrid>
              <a:tr h="74705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pcd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, 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ind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 = 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pcd.remove_statistical_outlier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(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nb_neighbors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=20, 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std_ratio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=2.0)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391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898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70CB1-ECB4-688C-A1FF-C7DC59FDF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Stereo Cameras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C5022-C88A-410C-1BCB-1813E47D72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lvl="1"/>
            <a:r>
              <a:rPr lang="en-US" dirty="0">
                <a:ea typeface="+mn-lt"/>
                <a:cs typeface="+mn-lt"/>
              </a:rPr>
              <a:t>Has two lenses, like our eyes.</a:t>
            </a:r>
            <a:endParaRPr lang="en-US" b="1">
              <a:ea typeface="Calibri"/>
              <a:cs typeface="Calibri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Takes two pictures from slightly different angles.</a:t>
            </a:r>
            <a:endParaRPr lang="en-US" dirty="0">
              <a:ea typeface="Calibri"/>
              <a:cs typeface="Calibri"/>
            </a:endParaRPr>
          </a:p>
          <a:p>
            <a:pPr lvl="1"/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Calculates depth by comparing differences between the two.</a:t>
            </a:r>
            <a:endParaRPr lang="en-US" dirty="0">
              <a:ea typeface="Calibri"/>
              <a:cs typeface="Calibri"/>
            </a:endParaRPr>
          </a:p>
          <a:p>
            <a:pPr lvl="1"/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Example: Human eye depth perception.</a:t>
            </a:r>
            <a:endParaRPr lang="en-US" dirty="0">
              <a:ea typeface="Calibri"/>
              <a:cs typeface="Calibri"/>
            </a:endParaRPr>
          </a:p>
          <a:p>
            <a:pPr lvl="1"/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Used in: Robotics, drones, stereo vision systems.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56853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49B5-20D2-4F41-9705-2C1548F5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>
                <a:latin typeface="Calibri"/>
                <a:ea typeface="Calibri"/>
                <a:cs typeface="Calibri"/>
              </a:rPr>
              <a:t>Step 3 – Centering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9C52C-33F1-74CB-6565-9AC495B4D5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The point cloud may be located far from the origin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Centering moves the cloud so its "middle" is at (0,0,0)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This helps with visualization and alignment</a:t>
            </a:r>
            <a:endParaRPr lang="en-US"/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Example:</a:t>
            </a:r>
          </a:p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A3C7C1-1FB6-5362-961B-F4F896EEEF05}"/>
              </a:ext>
            </a:extLst>
          </p:cNvPr>
          <p:cNvGraphicFramePr>
            <a:graphicFrameLocks noGrp="1"/>
          </p:cNvGraphicFramePr>
          <p:nvPr/>
        </p:nvGraphicFramePr>
        <p:xfrm>
          <a:off x="1452113" y="4040037"/>
          <a:ext cx="9432925" cy="1263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2925">
                  <a:extLst>
                    <a:ext uri="{9D8B030D-6E8A-4147-A177-3AD203B41FA5}">
                      <a16:colId xmlns:a16="http://schemas.microsoft.com/office/drawing/2014/main" val="3993772735"/>
                    </a:ext>
                  </a:extLst>
                </a:gridCol>
              </a:tblGrid>
              <a:tr h="126386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/>
                        <a:t>  </a:t>
                      </a:r>
                      <a:r>
                        <a:rPr lang="en-US" sz="2400" b="1"/>
                        <a:t>          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center = </a:t>
                      </a:r>
                      <a:r>
                        <a:rPr lang="en-US" sz="2400" b="1" i="0" u="none" strike="noStrike" noProof="0" err="1">
                          <a:latin typeface="Calibri"/>
                        </a:rPr>
                        <a:t>np.mean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(</a:t>
                      </a:r>
                      <a:r>
                        <a:rPr lang="en-US" sz="2400" b="1" i="0" u="none" strike="noStrike" noProof="0" err="1">
                          <a:latin typeface="Calibri"/>
                        </a:rPr>
                        <a:t>np.asarray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(</a:t>
                      </a:r>
                      <a:r>
                        <a:rPr lang="en-US" sz="2400" b="1" i="0" u="none" strike="noStrike" noProof="0" err="1">
                          <a:latin typeface="Calibri"/>
                        </a:rPr>
                        <a:t>pcd.points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), axis=0)</a:t>
                      </a:r>
                      <a:endParaRPr lang="en-US" sz="2400" b="1"/>
                    </a:p>
                    <a:p>
                      <a:pPr lvl="0">
                        <a:buNone/>
                      </a:pPr>
                      <a:r>
                        <a:rPr lang="en-US" sz="2400" b="1" i="0" u="none" strike="noStrike" noProof="0">
                          <a:latin typeface="Calibri"/>
                        </a:rPr>
                        <a:t>            pcd.translate(-center)</a:t>
                      </a:r>
                      <a:endParaRPr lang="en-US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921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6879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3DD6C-78F8-FAE0-B41E-55BF393A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>
                <a:latin typeface="Calibri"/>
                <a:ea typeface="Calibri"/>
                <a:cs typeface="Calibri"/>
              </a:rPr>
              <a:t>Step 4 – Normalizing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B7914-ED8D-03AA-716B-B9DD830BC0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Normalizing scales the cloud into a standard size (unit sphere or cube)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Useful for machine learning, comparison, or visualization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Makes different clouds consistent in size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Example:</a:t>
            </a:r>
            <a:endParaRPr lang="en-US" b="1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3FB7C4-443B-E63F-D980-C40358215EAA}"/>
              </a:ext>
            </a:extLst>
          </p:cNvPr>
          <p:cNvGraphicFramePr>
            <a:graphicFrameLocks noGrp="1"/>
          </p:cNvGraphicFramePr>
          <p:nvPr/>
        </p:nvGraphicFramePr>
        <p:xfrm>
          <a:off x="1265207" y="3579962"/>
          <a:ext cx="9894671" cy="1856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4671">
                  <a:extLst>
                    <a:ext uri="{9D8B030D-6E8A-4147-A177-3AD203B41FA5}">
                      <a16:colId xmlns:a16="http://schemas.microsoft.com/office/drawing/2014/main" val="1099443642"/>
                    </a:ext>
                  </a:extLst>
                </a:gridCol>
              </a:tblGrid>
              <a:tr h="4641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 i="0" u="none" strike="noStrike" noProof="0" dirty="0">
                          <a:latin typeface="Calibri"/>
                        </a:rPr>
                        <a:t>points = </a:t>
                      </a:r>
                      <a:r>
                        <a:rPr lang="en-US" sz="2400" b="1" i="0" u="none" strike="noStrike" noProof="0" dirty="0" err="1">
                          <a:latin typeface="Calibri"/>
                        </a:rPr>
                        <a:t>np.asarray</a:t>
                      </a:r>
                      <a:r>
                        <a:rPr lang="en-US" sz="2400" b="1" i="0" u="none" strike="noStrike" noProof="0" dirty="0">
                          <a:latin typeface="Calibri"/>
                        </a:rPr>
                        <a:t>(</a:t>
                      </a:r>
                      <a:r>
                        <a:rPr lang="en-US" sz="2400" b="1" i="0" u="none" strike="noStrike" noProof="0" dirty="0" err="1">
                          <a:latin typeface="Calibri"/>
                        </a:rPr>
                        <a:t>pcd.points</a:t>
                      </a:r>
                      <a:r>
                        <a:rPr lang="en-US" sz="2400" b="1" i="0" u="none" strike="noStrike" noProof="0" dirty="0">
                          <a:latin typeface="Calibri"/>
                        </a:rPr>
                        <a:t>)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626894"/>
                  </a:ext>
                </a:extLst>
              </a:tr>
              <a:tr h="4641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 i="0" u="none" strike="noStrike" noProof="0" dirty="0">
                          <a:latin typeface="Calibri"/>
                        </a:rPr>
                        <a:t>scale = </a:t>
                      </a:r>
                      <a:r>
                        <a:rPr lang="en-US" sz="2400" b="1" i="0" u="none" strike="noStrike" noProof="0" dirty="0" err="1">
                          <a:latin typeface="Calibri"/>
                        </a:rPr>
                        <a:t>np.max</a:t>
                      </a:r>
                      <a:r>
                        <a:rPr lang="en-US" sz="2400" b="1" i="0" u="none" strike="noStrike" noProof="0" dirty="0">
                          <a:latin typeface="Calibri"/>
                        </a:rPr>
                        <a:t>(</a:t>
                      </a:r>
                      <a:r>
                        <a:rPr lang="en-US" sz="2400" b="1" i="0" u="none" strike="noStrike" noProof="0" dirty="0" err="1">
                          <a:latin typeface="Calibri"/>
                        </a:rPr>
                        <a:t>np.linalg.norm</a:t>
                      </a:r>
                      <a:r>
                        <a:rPr lang="en-US" sz="2400" b="1" i="0" u="none" strike="noStrike" noProof="0" dirty="0">
                          <a:latin typeface="Calibri"/>
                        </a:rPr>
                        <a:t>(points, axis=1))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99209"/>
                  </a:ext>
                </a:extLst>
              </a:tr>
              <a:tr h="4641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 i="0" u="none" strike="noStrike" noProof="0">
                          <a:latin typeface="Calibri"/>
                        </a:rPr>
                        <a:t>points /= scale</a:t>
                      </a:r>
                      <a:endParaRPr lang="en-US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60726"/>
                  </a:ext>
                </a:extLst>
              </a:tr>
              <a:tr h="4641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 i="0" u="none" strike="noStrike" noProof="0" dirty="0" err="1">
                          <a:latin typeface="Calibri"/>
                        </a:rPr>
                        <a:t>pcd.points</a:t>
                      </a:r>
                      <a:r>
                        <a:rPr lang="en-US" sz="2400" b="1" i="0" u="none" strike="noStrike" noProof="0" dirty="0">
                          <a:latin typeface="Calibri"/>
                        </a:rPr>
                        <a:t> = o3d.utility.Vector3dVector(points)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24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5743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66B98-0090-95A8-3DE8-13038289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How it Works 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86432-6F76-331F-B5C7-5B6861CDE5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Calibri"/>
                <a:cs typeface="Calibri"/>
              </a:rPr>
              <a:t>Sample Visualization</a:t>
            </a:r>
            <a:endParaRPr lang="en-US" dirty="0"/>
          </a:p>
        </p:txBody>
      </p:sp>
      <p:pic>
        <p:nvPicPr>
          <p:cNvPr id="4" name="Picture 3" descr="A diagram of a cloud&#10;&#10;AI-generated content may be incorrect.">
            <a:extLst>
              <a:ext uri="{FF2B5EF4-FFF2-40B4-BE49-F238E27FC236}">
                <a16:creationId xmlns:a16="http://schemas.microsoft.com/office/drawing/2014/main" id="{A4DAB507-01CF-E16B-CBC5-38E8F6624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817" y="1096211"/>
            <a:ext cx="7599948" cy="501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212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2079-9E70-5BA4-FE8D-DC52DA9FF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>
                <a:latin typeface="Calibri"/>
                <a:ea typeface="Calibri"/>
                <a:cs typeface="Calibri"/>
              </a:rPr>
              <a:t>Summary of Preprocessing Steps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9DD95-6A99-C51A-FC26-924D314313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b="1">
                <a:ea typeface="+mn-lt"/>
                <a:cs typeface="+mn-lt"/>
              </a:rPr>
              <a:t>Tool used: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latin typeface="Consolas"/>
              </a:rPr>
              <a:t>Open3D (Python)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EC7B96-3353-738E-32A6-C3321C4B7891}"/>
              </a:ext>
            </a:extLst>
          </p:cNvPr>
          <p:cNvGraphicFramePr>
            <a:graphicFrameLocks noGrp="1"/>
          </p:cNvGraphicFramePr>
          <p:nvPr/>
        </p:nvGraphicFramePr>
        <p:xfrm>
          <a:off x="1150189" y="2012830"/>
          <a:ext cx="9597846" cy="3823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8923">
                  <a:extLst>
                    <a:ext uri="{9D8B030D-6E8A-4147-A177-3AD203B41FA5}">
                      <a16:colId xmlns:a16="http://schemas.microsoft.com/office/drawing/2014/main" val="405470697"/>
                    </a:ext>
                  </a:extLst>
                </a:gridCol>
                <a:gridCol w="4798923">
                  <a:extLst>
                    <a:ext uri="{9D8B030D-6E8A-4147-A177-3AD203B41FA5}">
                      <a16:colId xmlns:a16="http://schemas.microsoft.com/office/drawing/2014/main" val="857236406"/>
                    </a:ext>
                  </a:extLst>
                </a:gridCol>
              </a:tblGrid>
              <a:tr h="8467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1" i="0" u="none" strike="noStrike" noProof="0">
                          <a:latin typeface="Calibri"/>
                        </a:rPr>
                        <a:t>                 Step</a:t>
                      </a:r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Purpose</a:t>
                      </a:r>
                      <a:endParaRPr lang="en-US" sz="2400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761491"/>
                  </a:ext>
                </a:extLst>
              </a:tr>
              <a:tr h="74411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            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 Cleaning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Remove </a:t>
                      </a:r>
                      <a:r>
                        <a:rPr lang="en-US" sz="1800" b="0" i="0" u="none" strike="noStrike" noProof="0" err="1">
                          <a:latin typeface="Calibri"/>
                        </a:rPr>
                        <a:t>NaNs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 or invalid points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819589"/>
                  </a:ext>
                </a:extLst>
              </a:tr>
              <a:tr h="74411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       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 Outlier Removal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      Remove noise and stray points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683786"/>
                  </a:ext>
                </a:extLst>
              </a:tr>
              <a:tr h="74411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            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 Centering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        Move cloud to origin (0,0,0)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650826"/>
                  </a:ext>
                </a:extLst>
              </a:tr>
              <a:tr h="74411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           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Normalizing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 Scale cloud to fit within a unit boundary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281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341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935F84-16E1-701C-9CF3-6857398B8B8D}"/>
              </a:ext>
            </a:extLst>
          </p:cNvPr>
          <p:cNvSpPr txBox="1">
            <a:spLocks/>
          </p:cNvSpPr>
          <p:nvPr/>
        </p:nvSpPr>
        <p:spPr>
          <a:xfrm>
            <a:off x="4814327" y="1969446"/>
            <a:ext cx="7128114" cy="242549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4000" b="1">
                <a:solidFill>
                  <a:srgbClr val="FDD313"/>
                </a:solidFill>
                <a:ea typeface="+mn-lt"/>
                <a:cs typeface="+mn-lt"/>
              </a:rPr>
              <a:t>Filtering Methods </a:t>
            </a:r>
            <a:endParaRPr lang="en-US" sz="4000">
              <a:ea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en-US" sz="3600" b="1">
              <a:solidFill>
                <a:srgbClr val="FDD313"/>
              </a:solidFill>
              <a:ea typeface="Calibri"/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9F0117-72A6-CDF7-962F-8B337B8B01F0}"/>
              </a:ext>
            </a:extLst>
          </p:cNvPr>
          <p:cNvGrpSpPr/>
          <p:nvPr/>
        </p:nvGrpSpPr>
        <p:grpSpPr>
          <a:xfrm rot="16200000">
            <a:off x="10306047" y="7652914"/>
            <a:ext cx="76374" cy="2898912"/>
            <a:chOff x="8661218" y="651938"/>
            <a:chExt cx="76374" cy="217418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56AEA1D-0D92-DD2E-55CF-4F5D6DCF6BAE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 rot="5400000" flipV="1">
              <a:off x="7669593" y="1758124"/>
              <a:ext cx="2059625" cy="1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926AA9B-D5E6-B878-0CA8-12687FD89893}"/>
                </a:ext>
              </a:extLst>
            </p:cNvPr>
            <p:cNvSpPr/>
            <p:nvPr/>
          </p:nvSpPr>
          <p:spPr>
            <a:xfrm>
              <a:off x="8661218" y="651938"/>
              <a:ext cx="76374" cy="76374"/>
            </a:xfrm>
            <a:prstGeom prst="ellipse">
              <a:avLst/>
            </a:prstGeom>
            <a:solidFill>
              <a:srgbClr val="F8C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5FC32BE-728D-351E-C51F-AB9A13549167}"/>
                </a:ext>
              </a:extLst>
            </p:cNvPr>
            <p:cNvSpPr/>
            <p:nvPr/>
          </p:nvSpPr>
          <p:spPr>
            <a:xfrm>
              <a:off x="8661218" y="2749748"/>
              <a:ext cx="76374" cy="76374"/>
            </a:xfrm>
            <a:prstGeom prst="ellipse">
              <a:avLst/>
            </a:prstGeom>
            <a:solidFill>
              <a:srgbClr val="F8C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8348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D01BA-B8BF-7C4C-F6AF-980034ED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Objectives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1BB05-15E8-EE00-5774-DE2B7BC46E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625" y="909472"/>
            <a:ext cx="11278552" cy="506460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en-US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3200" b="1">
                <a:ea typeface="+mn-lt"/>
                <a:cs typeface="+mn-lt"/>
              </a:rPr>
              <a:t>filtering Methods </a:t>
            </a:r>
          </a:p>
          <a:p>
            <a:r>
              <a:rPr lang="en-US">
                <a:ea typeface="+mn-lt"/>
                <a:cs typeface="+mn-lt"/>
              </a:rPr>
              <a:t>Radius Outlier filtering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statistical filtering</a:t>
            </a:r>
            <a:endParaRPr lang="en-US"/>
          </a:p>
          <a:p>
            <a:r>
              <a:rPr lang="en-US">
                <a:ea typeface="+mn-lt"/>
                <a:cs typeface="+mn-lt"/>
              </a:rPr>
              <a:t>Visualization </a:t>
            </a:r>
            <a:r>
              <a:rPr lang="en-US" err="1">
                <a:ea typeface="+mn-lt"/>
                <a:cs typeface="+mn-lt"/>
              </a:rPr>
              <a:t>Befor</a:t>
            </a:r>
            <a:r>
              <a:rPr lang="en-US">
                <a:ea typeface="+mn-lt"/>
                <a:cs typeface="+mn-lt"/>
              </a:rPr>
              <a:t>/After filtering</a:t>
            </a:r>
            <a:endParaRPr lang="en-US"/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9848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23EB-0A7C-8361-ED58-5C6F8EBBB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>
                <a:latin typeface="Calibri"/>
                <a:ea typeface="Calibri"/>
                <a:cs typeface="Calibri"/>
              </a:rPr>
              <a:t>Introduction to Point Cloud Filtering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6FE26-EFE1-F010-3696-842210B4D1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Point clouds often contain </a:t>
            </a:r>
            <a:r>
              <a:rPr lang="en-US" b="1">
                <a:ea typeface="+mn-lt"/>
                <a:cs typeface="+mn-lt"/>
              </a:rPr>
              <a:t>outliers</a:t>
            </a:r>
            <a:r>
              <a:rPr lang="en-US">
                <a:ea typeface="+mn-lt"/>
                <a:cs typeface="+mn-lt"/>
              </a:rPr>
              <a:t> (stray/noisy points)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These can come from: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Reflections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Sensor glitches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Wrong depth readings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Goal: Remove unwanted points while keeping shape intact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67597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1262-A79E-CCB3-A2D7-FE06303A5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>
                <a:latin typeface="Calibri"/>
                <a:ea typeface="Calibri"/>
                <a:cs typeface="Calibri"/>
              </a:rPr>
              <a:t>Why Is Filtering Important?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860B6-2B67-DA19-62D3-D3AF47C905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Removes stray “flying” points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Improves processing speed</a:t>
            </a:r>
            <a:endParaRPr lang="en-US"/>
          </a:p>
          <a:p>
            <a:r>
              <a:rPr lang="en-US">
                <a:ea typeface="+mn-lt"/>
                <a:cs typeface="+mn-lt"/>
              </a:rPr>
              <a:t>Boosts accuracy for: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SLAM</a:t>
            </a:r>
            <a:endParaRPr lang="en-US"/>
          </a:p>
          <a:p>
            <a:r>
              <a:rPr lang="en-US">
                <a:ea typeface="+mn-lt"/>
                <a:cs typeface="+mn-lt"/>
              </a:rPr>
              <a:t>Object detection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3D reconstruction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Helps make point cloud </a:t>
            </a:r>
            <a:r>
              <a:rPr lang="en-US" b="1">
                <a:ea typeface="+mn-lt"/>
                <a:cs typeface="+mn-lt"/>
              </a:rPr>
              <a:t>clean, compact, and usable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87473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C4335-1FAE-BA64-E776-D929E6CA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>
                <a:latin typeface="Calibri"/>
                <a:ea typeface="Calibri"/>
                <a:cs typeface="Calibri"/>
              </a:rPr>
              <a:t>Types of Filtering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246D4-8D75-5152-54E8-B18DEF7F2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You will learn:</a:t>
            </a:r>
            <a:endParaRPr lang="en-US" b="1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Radius Outlier Filtering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Statistical Outlier Filtering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And how to visualize the difference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5998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DFB94-FC72-0291-2468-AE1B5E12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Radius Outlier Filtering –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AAA5B-6951-6AFD-207D-5D9F6BA951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274" y="1240151"/>
            <a:ext cx="11435947" cy="5134977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Checks:</a:t>
            </a:r>
            <a:endParaRPr lang="en-US" b="1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“How many nearby points are within a fixed radius?”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If a point has </a:t>
            </a:r>
            <a:r>
              <a:rPr lang="en-US" sz="2400" b="1">
                <a:ea typeface="+mn-lt"/>
                <a:cs typeface="+mn-lt"/>
              </a:rPr>
              <a:t>fewer neighbors than threshold</a:t>
            </a:r>
            <a:r>
              <a:rPr lang="en-US" sz="2400">
                <a:ea typeface="+mn-lt"/>
                <a:cs typeface="+mn-lt"/>
              </a:rPr>
              <a:t>, it's removed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Simple but may miss dense outliers</a:t>
            </a:r>
            <a:endParaRPr lang="en-US" sz="2400"/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Radius Outlier Filtering – How It Works ?</a:t>
            </a:r>
            <a:endParaRPr lang="en-US" b="1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/>
              <a:t>Parameters: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err="1">
                <a:latin typeface="Consolas"/>
                <a:ea typeface="Calibri"/>
                <a:cs typeface="Calibri"/>
              </a:rPr>
              <a:t>nb_points</a:t>
            </a:r>
            <a:r>
              <a:rPr lang="en-US" sz="2400">
                <a:ea typeface="+mn-lt"/>
                <a:cs typeface="+mn-lt"/>
              </a:rPr>
              <a:t>: Minimum number of neighbors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latin typeface="Consolas"/>
                <a:ea typeface="Calibri"/>
                <a:cs typeface="Calibri"/>
              </a:rPr>
              <a:t>radius</a:t>
            </a:r>
            <a:r>
              <a:rPr lang="en-US" sz="2400">
                <a:ea typeface="+mn-lt"/>
                <a:cs typeface="+mn-lt"/>
              </a:rPr>
              <a:t>: Distance to check</a:t>
            </a:r>
            <a:endParaRPr lang="en-US" sz="2400"/>
          </a:p>
          <a:p>
            <a:r>
              <a:rPr lang="en-US" sz="2400">
                <a:ea typeface="Calibri"/>
                <a:cs typeface="Calibri"/>
              </a:rPr>
              <a:t>Example : </a:t>
            </a:r>
          </a:p>
          <a:p>
            <a:r>
              <a:rPr lang="en-US" sz="2400">
                <a:ea typeface="+mn-lt"/>
                <a:cs typeface="+mn-lt"/>
              </a:rPr>
              <a:t>Only keeps points with ≥5 neighbors within 10cm</a:t>
            </a:r>
            <a:endParaRPr lang="en-US" sz="2400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EDCEA7-BDF7-65C7-67F8-F1DDB19655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400786"/>
              </p:ext>
            </p:extLst>
          </p:nvPr>
        </p:nvGraphicFramePr>
        <p:xfrm>
          <a:off x="2245894" y="5013157"/>
          <a:ext cx="826476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4768">
                  <a:extLst>
                    <a:ext uri="{9D8B030D-6E8A-4147-A177-3AD203B41FA5}">
                      <a16:colId xmlns:a16="http://schemas.microsoft.com/office/drawing/2014/main" val="1039465011"/>
                    </a:ext>
                  </a:extLst>
                </a:gridCol>
              </a:tblGrid>
              <a:tr h="4066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 i="0" u="none" strike="noStrike" noProof="0" err="1">
                          <a:latin typeface="Calibri"/>
                        </a:rPr>
                        <a:t>pcd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, </a:t>
                      </a:r>
                      <a:r>
                        <a:rPr lang="en-US" sz="2400" b="1" i="0" u="none" strike="noStrike" noProof="0" err="1">
                          <a:latin typeface="Calibri"/>
                        </a:rPr>
                        <a:t>ind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 = </a:t>
                      </a:r>
                      <a:r>
                        <a:rPr lang="en-US" sz="2400" b="1" i="0" u="none" strike="noStrike" noProof="0" err="1">
                          <a:latin typeface="Calibri"/>
                        </a:rPr>
                        <a:t>pcd.remove_radius_outlier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(</a:t>
                      </a:r>
                      <a:r>
                        <a:rPr lang="en-US" sz="2400" b="1" i="0" u="none" strike="noStrike" noProof="0" err="1">
                          <a:latin typeface="Calibri"/>
                        </a:rPr>
                        <a:t>nb_points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=5, radius=0.1)</a:t>
                      </a:r>
                      <a:endParaRPr lang="en-US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105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461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8BACC-1BD3-A85B-9EEC-8AA83FDC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Depth Cameras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D4BD8-537F-FDDB-3DBB-DF613EDD70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369568" y="1119836"/>
            <a:ext cx="12091000" cy="4854240"/>
          </a:xfrm>
        </p:spPr>
        <p:txBody>
          <a:bodyPr lIns="91440" tIns="45720" rIns="91440" bIns="45720" anchor="t"/>
          <a:lstStyle/>
          <a:p>
            <a:pPr lvl="2"/>
            <a:r>
              <a:rPr lang="en-US" sz="2400" dirty="0">
                <a:ea typeface="+mn-lt"/>
                <a:cs typeface="+mn-lt"/>
              </a:rPr>
              <a:t>Captures how far each pixel is from the camera.</a:t>
            </a:r>
            <a:endParaRPr lang="en-US" sz="2400" dirty="0">
              <a:ea typeface="Calibri"/>
              <a:cs typeface="Calibri"/>
            </a:endParaRPr>
          </a:p>
          <a:p>
            <a:pPr lvl="2"/>
            <a:endParaRPr lang="en-US" sz="2400" dirty="0">
              <a:ea typeface="+mn-lt"/>
              <a:cs typeface="+mn-lt"/>
            </a:endParaRPr>
          </a:p>
          <a:p>
            <a:pPr marL="914400" lvl="2" indent="0">
              <a:buNone/>
            </a:pPr>
            <a:r>
              <a:rPr lang="en-US" sz="2400" b="1" dirty="0">
                <a:ea typeface="+mn-lt"/>
                <a:cs typeface="+mn-lt"/>
              </a:rPr>
              <a:t>Types:</a:t>
            </a:r>
            <a:endParaRPr lang="en-US" sz="2400" b="1" dirty="0">
              <a:ea typeface="Calibri"/>
              <a:cs typeface="Calibri"/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Stereo Depth Camera – like above.</a:t>
            </a:r>
            <a:endParaRPr lang="en-US" sz="2400" dirty="0">
              <a:ea typeface="Calibri"/>
              <a:cs typeface="Calibri"/>
            </a:endParaRPr>
          </a:p>
          <a:p>
            <a:pPr lvl="2"/>
            <a:endParaRPr lang="en-US" sz="2400" dirty="0">
              <a:ea typeface="Calibri"/>
              <a:cs typeface="Calibri"/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Structured Light Camera – projects a grid/pattern, sees how it bends.</a:t>
            </a:r>
            <a:endParaRPr lang="en-US" sz="2400" dirty="0">
              <a:ea typeface="Calibri"/>
              <a:cs typeface="Calibri"/>
            </a:endParaRPr>
          </a:p>
          <a:p>
            <a:pPr lvl="2"/>
            <a:endParaRPr lang="en-US" sz="2400" dirty="0">
              <a:ea typeface="Calibri"/>
              <a:cs typeface="Calibri"/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Time of Flight (</a:t>
            </a:r>
            <a:r>
              <a:rPr lang="en-US" sz="2400" dirty="0" err="1">
                <a:ea typeface="+mn-lt"/>
                <a:cs typeface="+mn-lt"/>
              </a:rPr>
              <a:t>ToF</a:t>
            </a:r>
            <a:r>
              <a:rPr lang="en-US" sz="2400" dirty="0">
                <a:ea typeface="+mn-lt"/>
                <a:cs typeface="+mn-lt"/>
              </a:rPr>
              <a:t>) – sends light, measures bounce-back time.</a:t>
            </a:r>
            <a:endParaRPr lang="en-US" sz="2400" dirty="0">
              <a:ea typeface="Calibri"/>
              <a:cs typeface="Calibri"/>
            </a:endParaRPr>
          </a:p>
          <a:p>
            <a:pPr lvl="2"/>
            <a:endParaRPr lang="en-US" sz="2400" dirty="0">
              <a:ea typeface="Calibri"/>
              <a:cs typeface="Calibri"/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Output: Depth Map (white = close, black = far)</a:t>
            </a:r>
            <a:endParaRPr lang="en-US" sz="2400" dirty="0">
              <a:ea typeface="Calibri"/>
              <a:cs typeface="Calibri"/>
            </a:endParaRPr>
          </a:p>
          <a:p>
            <a:pPr lvl="2"/>
            <a:endParaRPr lang="en-US" sz="2400" dirty="0">
              <a:ea typeface="Calibri"/>
              <a:cs typeface="Calibri"/>
            </a:endParaRPr>
          </a:p>
          <a:p>
            <a:pPr lvl="2"/>
            <a:r>
              <a:rPr lang="en-US" sz="2400" dirty="0">
                <a:ea typeface="+mn-lt"/>
                <a:cs typeface="+mn-lt"/>
              </a:rPr>
              <a:t>Used in: Face ID, AR/VR, 3D scanning.</a:t>
            </a:r>
            <a:endParaRPr lang="en-US" sz="2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0534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416CF-5472-03E8-3585-7A218A9D7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00" y="243840"/>
            <a:ext cx="11270800" cy="546360"/>
          </a:xfrm>
        </p:spPr>
        <p:txBody>
          <a:bodyPr lIns="0" tIns="45720" rIns="0" bIns="45720" anchor="b">
            <a:normAutofit/>
          </a:bodyPr>
          <a:lstStyle/>
          <a:p>
            <a:r>
              <a:rPr lang="en-US"/>
              <a:t>Radius Filtering – Real-World Analogy</a:t>
            </a:r>
          </a:p>
        </p:txBody>
      </p:sp>
      <p:pic>
        <p:nvPicPr>
          <p:cNvPr id="4" name="Picture 3" descr="A diagram of a circle with many colored circles&#10;&#10;AI-generated content may be incorrect.">
            <a:extLst>
              <a:ext uri="{FF2B5EF4-FFF2-40B4-BE49-F238E27FC236}">
                <a16:creationId xmlns:a16="http://schemas.microsoft.com/office/drawing/2014/main" id="{2EA82D1E-82D9-AC3E-A07B-AEC26A4D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655" y="1504791"/>
            <a:ext cx="4131266" cy="4505077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0070B-A6B1-4FF4-90B3-1AD333FF6D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4454" y="1136650"/>
            <a:ext cx="7381073" cy="5045075"/>
          </a:xfrm>
        </p:spPr>
        <p:txBody>
          <a:bodyPr lIns="91440" tIns="45720" rIns="91440" bIns="45720">
            <a:normAutofit/>
          </a:bodyPr>
          <a:lstStyle/>
          <a:p>
            <a:pPr marL="0" indent="0">
              <a:buNone/>
            </a:pPr>
            <a:r>
              <a:rPr lang="en-US"/>
              <a:t>Example:</a:t>
            </a:r>
          </a:p>
          <a:p>
            <a:r>
              <a:rPr lang="en-US"/>
              <a:t>Imagine 50 people in a room. For every person, we draw a circle around them. If they have less than 5 people inside that circle, we remove them. That’s how radius filtering works.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896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3F107-2191-5687-B0D4-1290D79E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Statistical Outlier Filtering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698D8-41D9-2124-7C36-9CE48897AF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Looks at </a:t>
            </a:r>
            <a:r>
              <a:rPr lang="en-US" b="1">
                <a:ea typeface="+mn-lt"/>
                <a:cs typeface="+mn-lt"/>
              </a:rPr>
              <a:t>distance to neighbors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If a point is </a:t>
            </a:r>
            <a:r>
              <a:rPr lang="en-US" b="1">
                <a:ea typeface="+mn-lt"/>
                <a:cs typeface="+mn-lt"/>
              </a:rPr>
              <a:t>too far away from the average</a:t>
            </a:r>
            <a:r>
              <a:rPr lang="en-US">
                <a:ea typeface="+mn-lt"/>
                <a:cs typeface="+mn-lt"/>
              </a:rPr>
              <a:t>, it's removed</a:t>
            </a:r>
            <a:endParaRPr lang="en-US"/>
          </a:p>
          <a:p>
            <a:r>
              <a:rPr lang="en-US">
                <a:ea typeface="+mn-lt"/>
                <a:cs typeface="+mn-lt"/>
              </a:rPr>
              <a:t>Uses </a:t>
            </a:r>
            <a:r>
              <a:rPr lang="en-US" b="1">
                <a:ea typeface="+mn-lt"/>
                <a:cs typeface="+mn-lt"/>
              </a:rPr>
              <a:t>standard deviation</a:t>
            </a:r>
            <a:r>
              <a:rPr lang="en-US">
                <a:ea typeface="+mn-lt"/>
                <a:cs typeface="+mn-lt"/>
              </a:rPr>
              <a:t> for thresholding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Smarter and more consistent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15222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D732-A48A-F3F7-88B8-DD8CA677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Statistical Filtering – How It Works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6F9CF-6486-A873-3BFD-E5BA44A17A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/>
              <a:t>Parameters:</a:t>
            </a:r>
            <a:endParaRPr lang="en-US" b="1">
              <a:ea typeface="Calibri"/>
              <a:cs typeface="Calibri"/>
            </a:endParaRPr>
          </a:p>
          <a:p>
            <a:r>
              <a:rPr lang="en-US" err="1">
                <a:latin typeface="Consolas"/>
              </a:rPr>
              <a:t>nb_neighbors</a:t>
            </a:r>
            <a:r>
              <a:rPr lang="en-US">
                <a:ea typeface="+mn-lt"/>
                <a:cs typeface="+mn-lt"/>
              </a:rPr>
              <a:t>: Number of nearest points to use</a:t>
            </a:r>
            <a:endParaRPr lang="en-US"/>
          </a:p>
          <a:p>
            <a:r>
              <a:rPr lang="en-US" err="1">
                <a:latin typeface="Consolas"/>
              </a:rPr>
              <a:t>std_ratio</a:t>
            </a:r>
            <a:r>
              <a:rPr lang="en-US">
                <a:ea typeface="+mn-lt"/>
                <a:cs typeface="+mn-lt"/>
              </a:rPr>
              <a:t>: Acceptable deviation from average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Example:</a:t>
            </a:r>
          </a:p>
          <a:p>
            <a:r>
              <a:rPr lang="en-US">
                <a:ea typeface="+mn-lt"/>
                <a:cs typeface="+mn-lt"/>
              </a:rPr>
              <a:t>Keeps points that fall within 2 standard deviations from mean distance  </a:t>
            </a:r>
            <a:endParaRPr lang="en-US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359DC3-535D-9A10-80BF-C9254D43B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728137"/>
              </p:ext>
            </p:extLst>
          </p:nvPr>
        </p:nvGraphicFramePr>
        <p:xfrm>
          <a:off x="2299368" y="2727159"/>
          <a:ext cx="8223620" cy="549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3620">
                  <a:extLst>
                    <a:ext uri="{9D8B030D-6E8A-4147-A177-3AD203B41FA5}">
                      <a16:colId xmlns:a16="http://schemas.microsoft.com/office/drawing/2014/main" val="1405512963"/>
                    </a:ext>
                  </a:extLst>
                </a:gridCol>
              </a:tblGrid>
              <a:tr h="54951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 err="1">
                          <a:latin typeface="Calibri"/>
                        </a:rPr>
                        <a:t>pcd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, 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ind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 = 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pcd.remove_statistical_outlier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(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nb_neighbors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=20, 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std_ratio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=2.0)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776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9839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2BE7-69F8-9D4E-11D6-86B54C56C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Statistical Filtering – Real-World Analogy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520E9-A0C4-9CDB-5082-02496A727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6247" y="909472"/>
            <a:ext cx="11292930" cy="5064604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Imagine: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If most people in a group stand 1 meter apart, and one person is 10 meters away, they're not really part of the group. So we remove them.</a:t>
            </a:r>
            <a:endParaRPr lang="en-US" sz="240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5" name="Picture 4" descr="A diagram of a number of dots&#10;&#10;AI-generated content may be incorrect.">
            <a:extLst>
              <a:ext uri="{FF2B5EF4-FFF2-40B4-BE49-F238E27FC236}">
                <a16:creationId xmlns:a16="http://schemas.microsoft.com/office/drawing/2014/main" id="{C8F24AC7-DCC3-837B-7B57-35E0E5984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13" y="2178170"/>
            <a:ext cx="6038489" cy="418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952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3BD44-23AC-6F83-8781-E251FBCD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Before &amp; After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DDDF7-F19E-4B38-E753-670E629E2E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636940-5143-4BD9-AA0E-6E846ED23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388149"/>
              </p:ext>
            </p:extLst>
          </p:nvPr>
        </p:nvGraphicFramePr>
        <p:xfrm>
          <a:off x="815473" y="1590842"/>
          <a:ext cx="9924984" cy="3725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7991">
                  <a:extLst>
                    <a:ext uri="{9D8B030D-6E8A-4147-A177-3AD203B41FA5}">
                      <a16:colId xmlns:a16="http://schemas.microsoft.com/office/drawing/2014/main" val="604502012"/>
                    </a:ext>
                  </a:extLst>
                </a:gridCol>
                <a:gridCol w="6436993">
                  <a:extLst>
                    <a:ext uri="{9D8B030D-6E8A-4147-A177-3AD203B41FA5}">
                      <a16:colId xmlns:a16="http://schemas.microsoft.com/office/drawing/2014/main" val="254389480"/>
                    </a:ext>
                  </a:extLst>
                </a:gridCol>
              </a:tblGrid>
              <a:tr h="11656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 i="0" u="none" strike="noStrike" noProof="0">
                          <a:latin typeface="Calibri"/>
                        </a:rPr>
                        <a:t>                          Step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Output 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772303"/>
                  </a:ext>
                </a:extLst>
              </a:tr>
              <a:tr h="7734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          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    Original cloud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                      Noisy cloud with outliers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847443"/>
                  </a:ext>
                </a:extLst>
              </a:tr>
              <a:tr h="101314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        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   After Radius Filter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</a:t>
                      </a:r>
                      <a:r>
                        <a:rPr lang="en-US" b="1"/>
                        <a:t>                      Fewer floating points, but some remain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179830"/>
                  </a:ext>
                </a:extLst>
              </a:tr>
              <a:tr h="7734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       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     After Statistical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                       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Cleaner cloud with tight surface grouping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601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98930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FA5F-848E-B8B4-EBF8-15BD1727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Python :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7AA27-BBAE-1034-55ED-E2094DB670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o3d.visualization.draw_geometries([</a:t>
            </a:r>
            <a:r>
              <a:rPr lang="en-US" err="1">
                <a:ea typeface="+mn-lt"/>
                <a:cs typeface="+mn-lt"/>
              </a:rPr>
              <a:t>pcd</a:t>
            </a:r>
            <a:r>
              <a:rPr lang="en-US">
                <a:ea typeface="+mn-lt"/>
                <a:cs typeface="+mn-lt"/>
              </a:rPr>
              <a:t>])  # original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pcd_radius</a:t>
            </a:r>
            <a:r>
              <a:rPr lang="en-US">
                <a:ea typeface="+mn-lt"/>
                <a:cs typeface="+mn-lt"/>
              </a:rPr>
              <a:t>, _ = </a:t>
            </a:r>
            <a:r>
              <a:rPr lang="en-US" err="1">
                <a:ea typeface="+mn-lt"/>
                <a:cs typeface="+mn-lt"/>
              </a:rPr>
              <a:t>pcd.remove_radius_outlier</a:t>
            </a:r>
            <a:r>
              <a:rPr lang="en-US">
                <a:ea typeface="+mn-lt"/>
                <a:cs typeface="+mn-lt"/>
              </a:rPr>
              <a:t>(5, 0.1)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o3d.visualization.draw_geometries([</a:t>
            </a:r>
            <a:r>
              <a:rPr lang="en-US" err="1">
                <a:ea typeface="+mn-lt"/>
                <a:cs typeface="+mn-lt"/>
              </a:rPr>
              <a:t>pcd_radius</a:t>
            </a:r>
            <a:r>
              <a:rPr lang="en-US">
                <a:ea typeface="+mn-lt"/>
                <a:cs typeface="+mn-lt"/>
              </a:rPr>
              <a:t>])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pcd_stat</a:t>
            </a:r>
            <a:r>
              <a:rPr lang="en-US">
                <a:ea typeface="+mn-lt"/>
                <a:cs typeface="+mn-lt"/>
              </a:rPr>
              <a:t>, _ = </a:t>
            </a:r>
            <a:r>
              <a:rPr lang="en-US" err="1">
                <a:ea typeface="+mn-lt"/>
                <a:cs typeface="+mn-lt"/>
              </a:rPr>
              <a:t>pcd.remove_statistical_outlier</a:t>
            </a:r>
            <a:r>
              <a:rPr lang="en-US">
                <a:ea typeface="+mn-lt"/>
                <a:cs typeface="+mn-lt"/>
              </a:rPr>
              <a:t>(20, 2.0)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o3d.visualization.draw_geometries([</a:t>
            </a:r>
            <a:r>
              <a:rPr lang="en-US" err="1">
                <a:ea typeface="+mn-lt"/>
                <a:cs typeface="+mn-lt"/>
              </a:rPr>
              <a:t>pcd_stat</a:t>
            </a:r>
            <a:r>
              <a:rPr lang="en-US">
                <a:ea typeface="+mn-lt"/>
                <a:cs typeface="+mn-lt"/>
              </a:rPr>
              <a:t>])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844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7007-C0F6-E0CD-B777-6661A7AF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Which One Should I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80B79-8489-2182-DE3F-AAC461EC45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85E63C-151F-6B7D-C186-A754C967A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836095"/>
              </p:ext>
            </p:extLst>
          </p:nvPr>
        </p:nvGraphicFramePr>
        <p:xfrm>
          <a:off x="603849" y="1236453"/>
          <a:ext cx="10180526" cy="4231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0263">
                  <a:extLst>
                    <a:ext uri="{9D8B030D-6E8A-4147-A177-3AD203B41FA5}">
                      <a16:colId xmlns:a16="http://schemas.microsoft.com/office/drawing/2014/main" val="646757796"/>
                    </a:ext>
                  </a:extLst>
                </a:gridCol>
                <a:gridCol w="5090263">
                  <a:extLst>
                    <a:ext uri="{9D8B030D-6E8A-4147-A177-3AD203B41FA5}">
                      <a16:colId xmlns:a16="http://schemas.microsoft.com/office/drawing/2014/main" val="1913016848"/>
                    </a:ext>
                  </a:extLst>
                </a:gridCol>
              </a:tblGrid>
              <a:tr h="9781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 i="0" u="none" strike="noStrike" noProof="0">
                          <a:latin typeface="Calibri"/>
                        </a:rPr>
                        <a:t>                     Situation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Best Filter</a:t>
                      </a:r>
                      <a:endParaRPr lang="en-US" sz="2400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084138"/>
                  </a:ext>
                </a:extLst>
              </a:tr>
              <a:tr h="8133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              You want fast, simple cleanup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                    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    Radius Outlier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573081"/>
                  </a:ext>
                </a:extLst>
              </a:tr>
              <a:tr h="8133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                 You want better accuracy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                         </a:t>
                      </a:r>
                      <a:r>
                        <a:rPr lang="en-US" b="1"/>
                        <a:t>    Statistical Filter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886019"/>
                  </a:ext>
                </a:extLst>
              </a:tr>
              <a:tr h="8133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              Working on small local cloud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                         </a:t>
                      </a:r>
                      <a:r>
                        <a:rPr lang="en-US" b="1"/>
                        <a:t>     Radius Outlier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6289"/>
                  </a:ext>
                </a:extLst>
              </a:tr>
              <a:tr h="8133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               Cleaning large scene globally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20B15"/>
                          </a:solidFill>
                          <a:latin typeface="Calibri"/>
                        </a:rPr>
                        <a:t>                                    </a:t>
                      </a:r>
                      <a:r>
                        <a:rPr lang="en-US" sz="1800" b="1" i="0" u="none" strike="noStrike" noProof="0">
                          <a:solidFill>
                            <a:srgbClr val="020B15"/>
                          </a:solidFill>
                          <a:latin typeface="Calibri"/>
                        </a:rPr>
                        <a:t> Statistical Filter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727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9556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BB817B-1A81-482D-C4CF-55F85E139851}"/>
              </a:ext>
            </a:extLst>
          </p:cNvPr>
          <p:cNvSpPr txBox="1"/>
          <p:nvPr/>
        </p:nvSpPr>
        <p:spPr>
          <a:xfrm>
            <a:off x="6650967" y="2740324"/>
            <a:ext cx="42528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accent3"/>
                </a:solidFill>
                <a:ea typeface="+mn-lt"/>
                <a:cs typeface="+mn-lt"/>
              </a:rPr>
              <a:t>voxelization &amp; </a:t>
            </a:r>
            <a:r>
              <a:rPr lang="en-US" sz="3600" b="1" err="1">
                <a:solidFill>
                  <a:schemeClr val="accent3"/>
                </a:solidFill>
                <a:ea typeface="+mn-lt"/>
                <a:cs typeface="+mn-lt"/>
              </a:rPr>
              <a:t>DownSampling</a:t>
            </a:r>
            <a:endParaRPr lang="en-US" sz="3600" err="1">
              <a:solidFill>
                <a:schemeClr val="accent3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66625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1831-C49F-138C-84E8-AE1A43A0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Day - 10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C8EDD-DFB4-15CF-D348-E39842AC94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3600">
                <a:ea typeface="+mn-lt"/>
                <a:cs typeface="+mn-lt"/>
              </a:rPr>
              <a:t>why </a:t>
            </a:r>
            <a:r>
              <a:rPr lang="en-US" sz="3600" err="1">
                <a:ea typeface="+mn-lt"/>
                <a:cs typeface="+mn-lt"/>
              </a:rPr>
              <a:t>downsample</a:t>
            </a:r>
            <a:r>
              <a:rPr lang="en-US" sz="3600">
                <a:ea typeface="+mn-lt"/>
                <a:cs typeface="+mn-lt"/>
              </a:rPr>
              <a:t>?</a:t>
            </a:r>
            <a:endParaRPr lang="en-US" sz="3600">
              <a:ea typeface="Calibri"/>
              <a:cs typeface="Calibri"/>
            </a:endParaRPr>
          </a:p>
          <a:p>
            <a:r>
              <a:rPr lang="en-US" sz="3600">
                <a:ea typeface="+mn-lt"/>
                <a:cs typeface="+mn-lt"/>
              </a:rPr>
              <a:t>voxel grid filters</a:t>
            </a:r>
            <a:endParaRPr lang="en-US" sz="3600">
              <a:ea typeface="Calibri"/>
              <a:cs typeface="Calibri"/>
            </a:endParaRPr>
          </a:p>
          <a:p>
            <a:r>
              <a:rPr lang="en-US" sz="3600">
                <a:ea typeface="+mn-lt"/>
                <a:cs typeface="+mn-lt"/>
              </a:rPr>
              <a:t>Uniform </a:t>
            </a:r>
            <a:r>
              <a:rPr lang="en-US" sz="3600" err="1">
                <a:ea typeface="+mn-lt"/>
                <a:cs typeface="+mn-lt"/>
              </a:rPr>
              <a:t>Downsampling</a:t>
            </a:r>
            <a:endParaRPr lang="en-US" sz="3600" err="1"/>
          </a:p>
        </p:txBody>
      </p:sp>
    </p:spTree>
    <p:extLst>
      <p:ext uri="{BB962C8B-B14F-4D97-AF65-F5344CB8AC3E}">
        <p14:creationId xmlns:p14="http://schemas.microsoft.com/office/powerpoint/2010/main" val="14688279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8D436-CB4C-7800-B561-8DBCA7A0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What is Voxel Grid Filtering?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3017F-7AEB-B148-AA95-F1DD986E67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2000" b="1">
                <a:ea typeface="+mn-lt"/>
                <a:cs typeface="+mn-lt"/>
              </a:rPr>
              <a:t>Voxel Grid Filtering</a:t>
            </a:r>
            <a:r>
              <a:rPr lang="en-US" sz="2000">
                <a:ea typeface="+mn-lt"/>
                <a:cs typeface="+mn-lt"/>
              </a:rPr>
              <a:t> is a method of </a:t>
            </a:r>
            <a:r>
              <a:rPr lang="en-US" sz="2000" b="1" err="1">
                <a:ea typeface="+mn-lt"/>
                <a:cs typeface="+mn-lt"/>
              </a:rPr>
              <a:t>downsampling</a:t>
            </a:r>
            <a:r>
              <a:rPr lang="en-US" sz="2000" b="1">
                <a:ea typeface="+mn-lt"/>
                <a:cs typeface="+mn-lt"/>
              </a:rPr>
              <a:t> a point cloud</a:t>
            </a:r>
            <a:r>
              <a:rPr lang="en-US" sz="2000">
                <a:ea typeface="+mn-lt"/>
                <a:cs typeface="+mn-lt"/>
              </a:rPr>
              <a:t> by dividing the 3D space into small cubes (called voxels) and </a:t>
            </a:r>
            <a:r>
              <a:rPr lang="en-US" sz="2000" b="1">
                <a:ea typeface="+mn-lt"/>
                <a:cs typeface="+mn-lt"/>
              </a:rPr>
              <a:t>replacing all points inside each voxel with one point</a:t>
            </a:r>
            <a:r>
              <a:rPr lang="en-US" sz="2000">
                <a:ea typeface="+mn-lt"/>
                <a:cs typeface="+mn-lt"/>
              </a:rPr>
              <a:t> — usually the </a:t>
            </a:r>
            <a:r>
              <a:rPr lang="en-US" sz="2000" b="1">
                <a:ea typeface="+mn-lt"/>
                <a:cs typeface="+mn-lt"/>
              </a:rPr>
              <a:t>average</a:t>
            </a:r>
            <a:r>
              <a:rPr lang="en-US" sz="2000">
                <a:ea typeface="+mn-lt"/>
                <a:cs typeface="+mn-lt"/>
              </a:rPr>
              <a:t> (centroid) of the points.</a:t>
            </a:r>
            <a:endParaRPr lang="en-US" sz="2000"/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4" name="Picture 3" descr="A diagram of a cloud&#10;&#10;AI-generated content may be incorrect.">
            <a:extLst>
              <a:ext uri="{FF2B5EF4-FFF2-40B4-BE49-F238E27FC236}">
                <a16:creationId xmlns:a16="http://schemas.microsoft.com/office/drawing/2014/main" id="{C769C2C1-8969-D125-8E23-C7BCF159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660" y="1793890"/>
            <a:ext cx="4928660" cy="41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85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3B848-9D15-996A-8E3E-2D44DC64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Real-World Applications of Point Clouds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C7556-A5D2-3486-797E-972CC75986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168" y="1026257"/>
            <a:ext cx="11556264" cy="5576134"/>
          </a:xfrm>
        </p:spPr>
        <p:txBody>
          <a:bodyPr lIns="91440" tIns="45720" rIns="91440" bIns="45720" anchor="t"/>
          <a:lstStyle/>
          <a:p>
            <a:pPr marL="457200" lvl="1" indent="0">
              <a:buNone/>
            </a:pPr>
            <a:r>
              <a:rPr lang="en-US" b="1" dirty="0">
                <a:ea typeface="+mn-lt"/>
                <a:cs typeface="+mn-lt"/>
              </a:rPr>
              <a:t>A. Robotics</a:t>
            </a:r>
            <a:endParaRPr lang="en-US" b="1" dirty="0"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en-US" dirty="0">
                <a:ea typeface="+mn-lt"/>
                <a:cs typeface="+mn-lt"/>
              </a:rPr>
              <a:t>Robots use point clouds to: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Detect and avoid obstacles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Pick and place objects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Navigate in 3D space</a:t>
            </a:r>
          </a:p>
          <a:p>
            <a:pPr marL="457200" lvl="1" indent="0">
              <a:buNone/>
            </a:pPr>
            <a:r>
              <a:rPr lang="en-US" b="1" dirty="0">
                <a:ea typeface="+mn-lt"/>
                <a:cs typeface="+mn-lt"/>
              </a:rPr>
              <a:t>B. ADAS (Advanced Driver Assistance Systems)</a:t>
            </a:r>
            <a:endParaRPr lang="en-US" b="1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Cars use LiDAR &amp; cameras to: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Detect vehicles, pedestrians, lanes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Help with braking, parking, and lane-keeping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Power self-driving technology</a:t>
            </a:r>
            <a:endParaRPr lang="en-US" dirty="0"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en-US" b="1" dirty="0">
                <a:ea typeface="+mn-lt"/>
                <a:cs typeface="+mn-lt"/>
              </a:rPr>
              <a:t>C. 3D Mapping &amp; Scanning</a:t>
            </a:r>
            <a:endParaRPr lang="en-US" b="1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Architects and surveyors scan buildings/land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3D point clouds help create accurate digital models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82209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430CD-E840-806F-D00F-D972AB95E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Key Idea: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BC067-BF44-0274-C464-F089F0A7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Instead of storing all the original points, you: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Cut the space into a grid of </a:t>
            </a:r>
            <a:r>
              <a:rPr lang="en-US" b="1">
                <a:ea typeface="+mn-lt"/>
                <a:cs typeface="+mn-lt"/>
              </a:rPr>
              <a:t>small cubes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In each cube (</a:t>
            </a:r>
            <a:r>
              <a:rPr lang="en-US" b="1">
                <a:ea typeface="+mn-lt"/>
                <a:cs typeface="+mn-lt"/>
              </a:rPr>
              <a:t>voxel</a:t>
            </a:r>
            <a:r>
              <a:rPr lang="en-US">
                <a:ea typeface="+mn-lt"/>
                <a:cs typeface="+mn-lt"/>
              </a:rPr>
              <a:t>), you keep </a:t>
            </a:r>
            <a:r>
              <a:rPr lang="en-US" b="1">
                <a:ea typeface="+mn-lt"/>
                <a:cs typeface="+mn-lt"/>
              </a:rPr>
              <a:t>just one point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That one point represents </a:t>
            </a:r>
            <a:r>
              <a:rPr lang="en-US" b="1">
                <a:ea typeface="+mn-lt"/>
                <a:cs typeface="+mn-lt"/>
              </a:rPr>
              <a:t>all the others</a:t>
            </a:r>
            <a:r>
              <a:rPr lang="en-US">
                <a:ea typeface="+mn-lt"/>
                <a:cs typeface="+mn-lt"/>
              </a:rPr>
              <a:t> in that cube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21815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49AE-5864-5460-A518-664B4FAC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Why Use It?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FB3B1-2A3B-5269-00EC-3BC2EFCC5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963521-3348-50D5-C03C-B02D88E16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098694"/>
              </p:ext>
            </p:extLst>
          </p:nvPr>
        </p:nvGraphicFramePr>
        <p:xfrm>
          <a:off x="546339" y="1322716"/>
          <a:ext cx="10378402" cy="4075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9201">
                  <a:extLst>
                    <a:ext uri="{9D8B030D-6E8A-4147-A177-3AD203B41FA5}">
                      <a16:colId xmlns:a16="http://schemas.microsoft.com/office/drawing/2014/main" val="2721622859"/>
                    </a:ext>
                  </a:extLst>
                </a:gridCol>
                <a:gridCol w="5189201">
                  <a:extLst>
                    <a:ext uri="{9D8B030D-6E8A-4147-A177-3AD203B41FA5}">
                      <a16:colId xmlns:a16="http://schemas.microsoft.com/office/drawing/2014/main" val="2594434464"/>
                    </a:ext>
                  </a:extLst>
                </a:gridCol>
              </a:tblGrid>
              <a:tr h="8326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 i="0" u="none" strike="noStrike" noProof="0">
                          <a:latin typeface="Calibri"/>
                        </a:rPr>
                        <a:t>Purpose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Benefit</a:t>
                      </a:r>
                      <a:endParaRPr lang="en-US" sz="2400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38517"/>
                  </a:ext>
                </a:extLst>
              </a:tr>
              <a:tr h="8957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Reduce data size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     </a:t>
                      </a:r>
                      <a:r>
                        <a:rPr lang="en-US" b="1"/>
                        <a:t>Faster computation &amp; less memory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94447"/>
                  </a:ext>
                </a:extLst>
              </a:tr>
              <a:tr h="78220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Remove redundancy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         Nearby points get merged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36512"/>
                  </a:ext>
                </a:extLst>
              </a:tr>
              <a:tr h="78220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Speed up processing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     </a:t>
                      </a:r>
                      <a:r>
                        <a:rPr lang="en-US" b="1"/>
                        <a:t> Ideal for SLAM, mesh, ML pipelines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038104"/>
                  </a:ext>
                </a:extLst>
              </a:tr>
              <a:tr h="78220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Uniform sampling</a:t>
                      </a:r>
                      <a:endParaRPr lang="en-US" b="1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   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 Helps create structured clouds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060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6267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BA818-D460-F51F-1C61-B63B7B58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sz="2800">
                <a:latin typeface="Calibri"/>
                <a:ea typeface="Calibri"/>
                <a:cs typeface="Calibri"/>
              </a:rPr>
              <a:t>How It Works :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D24D3-7479-DD56-FE0C-752586305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Choose a </a:t>
            </a:r>
            <a:r>
              <a:rPr lang="en-US" b="1">
                <a:ea typeface="+mn-lt"/>
                <a:cs typeface="+mn-lt"/>
              </a:rPr>
              <a:t>voxel size</a:t>
            </a:r>
            <a:r>
              <a:rPr lang="en-US">
                <a:ea typeface="+mn-lt"/>
                <a:cs typeface="+mn-lt"/>
              </a:rPr>
              <a:t> (e.g., 0.05 meters)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Break the 3D space into a grid of cubes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For each cube: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Check how many points fall inside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Compute the </a:t>
            </a:r>
            <a:r>
              <a:rPr lang="en-US" b="1">
                <a:ea typeface="+mn-lt"/>
                <a:cs typeface="+mn-lt"/>
              </a:rPr>
              <a:t>average position (x, y, z)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Keep only </a:t>
            </a:r>
            <a:r>
              <a:rPr lang="en-US" b="1">
                <a:ea typeface="+mn-lt"/>
                <a:cs typeface="+mn-lt"/>
              </a:rPr>
              <a:t>1 point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Discard the rest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39324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0223-3CB3-CAC3-CC42-A2B1FE964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Example in Python (Open3D):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B35CD-DF5E-7E3C-AEC0-253D557F38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import open3d as o3d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+mn-lt"/>
                <a:cs typeface="+mn-lt"/>
              </a:rPr>
              <a:t>pcd</a:t>
            </a:r>
            <a:r>
              <a:rPr lang="en-US">
                <a:ea typeface="+mn-lt"/>
                <a:cs typeface="+mn-lt"/>
              </a:rPr>
              <a:t> = o3d.io.read_point_cloud("</a:t>
            </a:r>
            <a:r>
              <a:rPr lang="en-US" err="1">
                <a:ea typeface="+mn-lt"/>
                <a:cs typeface="+mn-lt"/>
              </a:rPr>
              <a:t>sample.pcd</a:t>
            </a:r>
            <a:r>
              <a:rPr lang="en-US">
                <a:ea typeface="+mn-lt"/>
                <a:cs typeface="+mn-lt"/>
              </a:rPr>
              <a:t>")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voxel_down</a:t>
            </a:r>
            <a:r>
              <a:rPr lang="en-US">
                <a:ea typeface="+mn-lt"/>
                <a:cs typeface="+mn-lt"/>
              </a:rPr>
              <a:t> = </a:t>
            </a:r>
            <a:r>
              <a:rPr lang="en-US" err="1">
                <a:ea typeface="+mn-lt"/>
                <a:cs typeface="+mn-lt"/>
              </a:rPr>
              <a:t>pcd.voxel_down_sample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voxel_size</a:t>
            </a:r>
            <a:r>
              <a:rPr lang="en-US">
                <a:ea typeface="+mn-lt"/>
                <a:cs typeface="+mn-lt"/>
              </a:rPr>
              <a:t>=0.05)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o3d.visualization.draw_geometries([</a:t>
            </a:r>
            <a:r>
              <a:rPr lang="en-US" err="1">
                <a:ea typeface="+mn-lt"/>
                <a:cs typeface="+mn-lt"/>
              </a:rPr>
              <a:t>voxel_down</a:t>
            </a:r>
            <a:r>
              <a:rPr lang="en-US">
                <a:ea typeface="+mn-lt"/>
                <a:cs typeface="+mn-lt"/>
              </a:rPr>
              <a:t>])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001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796D1-A8F8-3B66-555C-D73B7178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sz="2800">
                <a:latin typeface="Calibri"/>
                <a:ea typeface="Calibri"/>
                <a:cs typeface="Calibri"/>
              </a:rPr>
              <a:t>What Does Voxel Size Mean?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EF09E-B726-E9E8-FE1F-8ABBCB92C3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It defines the </a:t>
            </a:r>
            <a:r>
              <a:rPr lang="en-US" b="1">
                <a:ea typeface="+mn-lt"/>
                <a:cs typeface="+mn-lt"/>
              </a:rPr>
              <a:t>size of each 3D cube</a:t>
            </a:r>
            <a:r>
              <a:rPr lang="en-US">
                <a:ea typeface="+mn-lt"/>
                <a:cs typeface="+mn-lt"/>
              </a:rPr>
              <a:t> (voxel) used to group points.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Example:</a:t>
            </a:r>
            <a:endParaRPr lang="en-US" b="1">
              <a:ea typeface="Calibri"/>
              <a:cs typeface="Calibri"/>
            </a:endParaRPr>
          </a:p>
          <a:p>
            <a:r>
              <a:rPr lang="en-US" sz="2400" err="1">
                <a:latin typeface="Consolas"/>
              </a:rPr>
              <a:t>voxel_size</a:t>
            </a:r>
            <a:r>
              <a:rPr lang="en-US" sz="2400">
                <a:latin typeface="Consolas"/>
              </a:rPr>
              <a:t> = 0.05</a:t>
            </a:r>
            <a:r>
              <a:rPr lang="en-US" sz="2400">
                <a:ea typeface="+mn-lt"/>
                <a:cs typeface="+mn-lt"/>
              </a:rPr>
              <a:t> → Each voxel is a cube of </a:t>
            </a:r>
            <a:r>
              <a:rPr lang="en-US" sz="2400" b="1">
                <a:ea typeface="+mn-lt"/>
                <a:cs typeface="+mn-lt"/>
              </a:rPr>
              <a:t>5 cm × 5 cm × 5 cm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err="1">
                <a:latin typeface="Consolas"/>
              </a:rPr>
              <a:t>voxel_size</a:t>
            </a:r>
            <a:r>
              <a:rPr lang="en-US" sz="2400">
                <a:latin typeface="Consolas"/>
              </a:rPr>
              <a:t> = 0.10</a:t>
            </a:r>
            <a:r>
              <a:rPr lang="en-US" sz="2400">
                <a:ea typeface="+mn-lt"/>
                <a:cs typeface="+mn-lt"/>
              </a:rPr>
              <a:t> → Each voxel is </a:t>
            </a:r>
            <a:r>
              <a:rPr lang="en-US" sz="2400" b="1">
                <a:ea typeface="+mn-lt"/>
                <a:cs typeface="+mn-lt"/>
              </a:rPr>
              <a:t>10 cm per side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The </a:t>
            </a:r>
            <a:r>
              <a:rPr lang="en-US" sz="2400" b="1">
                <a:ea typeface="+mn-lt"/>
                <a:cs typeface="+mn-lt"/>
              </a:rPr>
              <a:t>smaller</a:t>
            </a:r>
            <a:r>
              <a:rPr lang="en-US" sz="2400">
                <a:ea typeface="+mn-lt"/>
                <a:cs typeface="+mn-lt"/>
              </a:rPr>
              <a:t> the voxel size, the </a:t>
            </a:r>
            <a:r>
              <a:rPr lang="en-US" sz="2400" b="1">
                <a:ea typeface="+mn-lt"/>
                <a:cs typeface="+mn-lt"/>
              </a:rPr>
              <a:t>more detail</a:t>
            </a:r>
            <a:r>
              <a:rPr lang="en-US" sz="2400">
                <a:ea typeface="+mn-lt"/>
                <a:cs typeface="+mn-lt"/>
              </a:rPr>
              <a:t> you preserve.</a:t>
            </a:r>
            <a:br>
              <a:rPr lang="en-US" sz="2400">
                <a:ea typeface="+mn-lt"/>
                <a:cs typeface="+mn-lt"/>
              </a:rPr>
            </a:br>
            <a:r>
              <a:rPr lang="en-US" sz="2400">
                <a:ea typeface="+mn-lt"/>
                <a:cs typeface="+mn-lt"/>
              </a:rPr>
              <a:t> The </a:t>
            </a:r>
            <a:r>
              <a:rPr lang="en-US" sz="2400" b="1">
                <a:ea typeface="+mn-lt"/>
                <a:cs typeface="+mn-lt"/>
              </a:rPr>
              <a:t>larger</a:t>
            </a:r>
            <a:r>
              <a:rPr lang="en-US" sz="2400">
                <a:ea typeface="+mn-lt"/>
                <a:cs typeface="+mn-lt"/>
              </a:rPr>
              <a:t> the voxel size, the </a:t>
            </a:r>
            <a:r>
              <a:rPr lang="en-US" sz="2400" b="1">
                <a:ea typeface="+mn-lt"/>
                <a:cs typeface="+mn-lt"/>
              </a:rPr>
              <a:t>more aggressive</a:t>
            </a:r>
            <a:r>
              <a:rPr lang="en-US" sz="2400">
                <a:ea typeface="+mn-lt"/>
                <a:cs typeface="+mn-lt"/>
              </a:rPr>
              <a:t> the </a:t>
            </a:r>
            <a:r>
              <a:rPr lang="en-US" sz="2400" err="1">
                <a:ea typeface="+mn-lt"/>
                <a:cs typeface="+mn-lt"/>
              </a:rPr>
              <a:t>downsampling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 sz="2400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15537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4E26-FD93-7DE4-D298-07B9D44D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How to Choose the Voxel Size?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17330-15FF-4146-7CC3-3272385DFC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3D2984-1055-9797-B331-BB7DB2128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053289"/>
              </p:ext>
            </p:extLst>
          </p:nvPr>
        </p:nvGraphicFramePr>
        <p:xfrm>
          <a:off x="503207" y="1236452"/>
          <a:ext cx="9938656" cy="4251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9328">
                  <a:extLst>
                    <a:ext uri="{9D8B030D-6E8A-4147-A177-3AD203B41FA5}">
                      <a16:colId xmlns:a16="http://schemas.microsoft.com/office/drawing/2014/main" val="2500262151"/>
                    </a:ext>
                  </a:extLst>
                </a:gridCol>
                <a:gridCol w="4969328">
                  <a:extLst>
                    <a:ext uri="{9D8B030D-6E8A-4147-A177-3AD203B41FA5}">
                      <a16:colId xmlns:a16="http://schemas.microsoft.com/office/drawing/2014/main" val="861513866"/>
                    </a:ext>
                  </a:extLst>
                </a:gridCol>
              </a:tblGrid>
              <a:tr h="7086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                   Situation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Recommended Voxel Size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614491"/>
                  </a:ext>
                </a:extLst>
              </a:tr>
              <a:tr h="7086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LiDAR car data (large scenes)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                 0.1 to 0.5 meters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608027"/>
                  </a:ext>
                </a:extLst>
              </a:tr>
              <a:tr h="7086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Indoor mapping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            0.02 to 0.1 meters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652744"/>
                  </a:ext>
                </a:extLst>
              </a:tr>
              <a:tr h="7086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3D object models / meshes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                  0.005 to 0.05 meters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670821"/>
                  </a:ext>
                </a:extLst>
              </a:tr>
              <a:tr h="7086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Fast processing with rough shape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                   0.1+ meters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91448"/>
                  </a:ext>
                </a:extLst>
              </a:tr>
              <a:tr h="7086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High precision for ML/meshing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                  0.01–0.02 meters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202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84440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E758C-A8EC-99C9-1810-A228A51E7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Which term should you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04CA2-0428-2EB9-8D6C-6C77019955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algn="ctr"/>
            <a:endParaRPr lang="en-US" b="1"/>
          </a:p>
          <a:p>
            <a:pPr marL="0" indent="0">
              <a:buNone/>
            </a:pPr>
            <a:r>
              <a:rPr lang="en-US" b="1"/>
              <a:t>Open3D (Python)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latin typeface="Consolas"/>
              </a:rPr>
              <a:t>voxel_down_sample</a:t>
            </a:r>
            <a:r>
              <a:rPr lang="en-US">
                <a:latin typeface="Consolas"/>
              </a:rPr>
              <a:t>()</a:t>
            </a:r>
            <a:endParaRPr lang="en-US"/>
          </a:p>
          <a:p>
            <a:pPr marL="0" indent="0">
              <a:buNone/>
            </a:pPr>
            <a:r>
              <a:rPr lang="en-US" b="1"/>
              <a:t>PCL (C++)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latin typeface="Consolas"/>
              </a:rPr>
              <a:t>VoxelGrid</a:t>
            </a:r>
            <a:r>
              <a:rPr lang="en-US">
                <a:latin typeface="Consolas"/>
              </a:rPr>
              <a:t> filter</a:t>
            </a:r>
            <a:r>
              <a:rPr lang="en-US"/>
              <a:t> class</a:t>
            </a:r>
          </a:p>
          <a:p>
            <a:pPr marL="0" indent="0">
              <a:buNone/>
            </a:pPr>
            <a:r>
              <a:rPr lang="en-US" b="1"/>
              <a:t>Point cloud papers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"voxelization" or "</a:t>
            </a:r>
            <a:r>
              <a:rPr lang="en-US" err="1"/>
              <a:t>voxelized</a:t>
            </a:r>
            <a:r>
              <a:rPr lang="en-US"/>
              <a:t> cloud"</a:t>
            </a: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57843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DA32-CDA4-1CA7-C5AF-4A02D6BC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Two common methods: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3D4BD-7E24-42CF-FA46-6C7A70E332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Voxel Grid </a:t>
            </a:r>
            <a:r>
              <a:rPr lang="en-US" err="1">
                <a:ea typeface="+mn-lt"/>
                <a:cs typeface="+mn-lt"/>
              </a:rPr>
              <a:t>Downsampling</a:t>
            </a:r>
            <a:endParaRPr lang="en-US" err="1"/>
          </a:p>
          <a:p>
            <a:r>
              <a:rPr lang="en-US">
                <a:ea typeface="+mn-lt"/>
                <a:cs typeface="+mn-lt"/>
              </a:rPr>
              <a:t>Uniform </a:t>
            </a:r>
            <a:r>
              <a:rPr lang="en-US" err="1">
                <a:ea typeface="+mn-lt"/>
                <a:cs typeface="+mn-lt"/>
              </a:rPr>
              <a:t>Downsampling</a:t>
            </a:r>
            <a:endParaRPr lang="en-US" err="1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3842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E0B3-7E4F-8FC2-5905-1F3FBE7B1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Why </a:t>
            </a:r>
            <a:r>
              <a:rPr lang="en-US" err="1">
                <a:latin typeface="Calibri"/>
                <a:ea typeface="Calibri"/>
                <a:cs typeface="Calibri"/>
              </a:rPr>
              <a:t>Downsample</a:t>
            </a:r>
            <a:r>
              <a:rPr lang="en-US">
                <a:latin typeface="Calibri"/>
                <a:ea typeface="Calibri"/>
                <a:cs typeface="Calibri"/>
              </a:rPr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20E1B-BCFD-8291-DC4A-E0814CD2A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Large point clouds are slow and heavy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Many points are redundant (very close together)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Downsampling</a:t>
            </a:r>
            <a:r>
              <a:rPr lang="en-US">
                <a:ea typeface="+mn-lt"/>
                <a:cs typeface="+mn-lt"/>
              </a:rPr>
              <a:t> keeps the overall shape, but reduces size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Helps in: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Visualization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Mesh reconstruction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Machine learning &amp; segmentation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21204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23A2-45C9-1CC9-7A85-B9D68C80C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What is Uniform </a:t>
            </a:r>
            <a:r>
              <a:rPr lang="en-US" err="1">
                <a:latin typeface="Calibri"/>
                <a:ea typeface="Calibri"/>
                <a:cs typeface="Calibri"/>
              </a:rPr>
              <a:t>Downsampling</a:t>
            </a:r>
            <a:r>
              <a:rPr lang="en-US">
                <a:latin typeface="Calibri"/>
                <a:ea typeface="Calibri"/>
                <a:cs typeface="Calibri"/>
              </a:rPr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26CE1-98DF-5545-6472-B41C658E0C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Keeps </a:t>
            </a:r>
            <a:r>
              <a:rPr lang="en-US" b="1">
                <a:ea typeface="+mn-lt"/>
                <a:cs typeface="+mn-lt"/>
              </a:rPr>
              <a:t>every Nth point</a:t>
            </a:r>
            <a:r>
              <a:rPr lang="en-US">
                <a:ea typeface="+mn-lt"/>
                <a:cs typeface="+mn-lt"/>
              </a:rPr>
              <a:t> in the point cloud (e.g., every 5th point)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Based on </a:t>
            </a:r>
            <a:r>
              <a:rPr lang="en-US" b="1">
                <a:ea typeface="+mn-lt"/>
                <a:cs typeface="+mn-lt"/>
              </a:rPr>
              <a:t>index</a:t>
            </a:r>
            <a:r>
              <a:rPr lang="en-US">
                <a:ea typeface="+mn-lt"/>
                <a:cs typeface="+mn-lt"/>
              </a:rPr>
              <a:t>, not spatial location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Very fast, but may lose important structure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Best for previews or debugging</a:t>
            </a:r>
            <a:endParaRPr lang="en-US"/>
          </a:p>
          <a:p>
            <a:r>
              <a:rPr lang="en-US">
                <a:ea typeface="+mn-lt"/>
                <a:cs typeface="+mn-lt"/>
              </a:rPr>
              <a:t>Example:</a:t>
            </a:r>
          </a:p>
          <a:p>
            <a:endParaRPr lang="en-US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DF3B88-5239-5C81-FF8E-44AB2375E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654858"/>
              </p:ext>
            </p:extLst>
          </p:nvPr>
        </p:nvGraphicFramePr>
        <p:xfrm>
          <a:off x="2372263" y="3982527"/>
          <a:ext cx="6406043" cy="717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6043">
                  <a:extLst>
                    <a:ext uri="{9D8B030D-6E8A-4147-A177-3AD203B41FA5}">
                      <a16:colId xmlns:a16="http://schemas.microsoft.com/office/drawing/2014/main" val="1284575754"/>
                    </a:ext>
                  </a:extLst>
                </a:gridCol>
              </a:tblGrid>
              <a:tr h="71791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 i="0" u="none" strike="noStrike" noProof="0" err="1">
                          <a:latin typeface="Calibri"/>
                        </a:rPr>
                        <a:t>pcd.uniform_down_sample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(</a:t>
                      </a:r>
                      <a:r>
                        <a:rPr lang="en-US" sz="2400" b="1" i="0" u="none" strike="noStrike" noProof="0" err="1">
                          <a:latin typeface="Calibri"/>
                        </a:rPr>
                        <a:t>every_k_points</a:t>
                      </a:r>
                      <a:r>
                        <a:rPr lang="en-US" sz="2400" b="1" i="0" u="none" strike="noStrike" noProof="0">
                          <a:latin typeface="Calibri"/>
                        </a:rPr>
                        <a:t>=5)</a:t>
                      </a:r>
                      <a:endParaRPr lang="en-US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850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45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A33234-FE85-2D5B-2A3D-571BC7B58F79}"/>
              </a:ext>
            </a:extLst>
          </p:cNvPr>
          <p:cNvSpPr txBox="1"/>
          <p:nvPr/>
        </p:nvSpPr>
        <p:spPr>
          <a:xfrm>
            <a:off x="5537159" y="2909408"/>
            <a:ext cx="62406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>
                <a:solidFill>
                  <a:schemeClr val="accent3"/>
                </a:solidFill>
              </a:rPr>
              <a:t>PCD File Format Basics</a:t>
            </a:r>
            <a:endParaRPr lang="en-US" sz="3600" b="1">
              <a:solidFill>
                <a:schemeClr val="accent3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68075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E8B3-E71D-C67A-A1FB-775342A8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When Uniform </a:t>
            </a:r>
            <a:r>
              <a:rPr lang="en-US" err="1">
                <a:latin typeface="Calibri"/>
                <a:ea typeface="Calibri"/>
                <a:cs typeface="Calibri"/>
              </a:rPr>
              <a:t>Downsampling</a:t>
            </a:r>
            <a:r>
              <a:rPr lang="en-US">
                <a:latin typeface="Calibri"/>
                <a:ea typeface="Calibri"/>
                <a:cs typeface="Calibri"/>
              </a:rPr>
              <a:t> IS Useful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445EA-75A2-0CED-6D1A-B854E034D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F29CE6-7024-5085-03F9-AF6156614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007603"/>
              </p:ext>
            </p:extLst>
          </p:nvPr>
        </p:nvGraphicFramePr>
        <p:xfrm>
          <a:off x="589471" y="1092679"/>
          <a:ext cx="10077112" cy="4108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8556">
                  <a:extLst>
                    <a:ext uri="{9D8B030D-6E8A-4147-A177-3AD203B41FA5}">
                      <a16:colId xmlns:a16="http://schemas.microsoft.com/office/drawing/2014/main" val="995534920"/>
                    </a:ext>
                  </a:extLst>
                </a:gridCol>
                <a:gridCol w="5038556">
                  <a:extLst>
                    <a:ext uri="{9D8B030D-6E8A-4147-A177-3AD203B41FA5}">
                      <a16:colId xmlns:a16="http://schemas.microsoft.com/office/drawing/2014/main" val="757992027"/>
                    </a:ext>
                  </a:extLst>
                </a:gridCol>
              </a:tblGrid>
              <a:tr h="82170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1" i="0" u="none" strike="noStrike" noProof="0">
                          <a:latin typeface="Calibri"/>
                        </a:rPr>
                        <a:t>Situation</a:t>
                      </a:r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1" i="0" u="none" strike="noStrike" noProof="0">
                          <a:latin typeface="Calibri"/>
                        </a:rPr>
                        <a:t>Why it's useful</a:t>
                      </a:r>
                      <a:endParaRPr lang="en-US" sz="2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668595"/>
                  </a:ext>
                </a:extLst>
              </a:tr>
              <a:tr h="82170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You want to 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quickly reduce point count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Super fast and easy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23480"/>
                  </a:ext>
                </a:extLst>
              </a:tr>
              <a:tr h="82170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Doing a 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quick test or preview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You just need a rough cloud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992843"/>
                  </a:ext>
                </a:extLst>
              </a:tr>
              <a:tr h="82170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Debugging or prototyping code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You don’t need full detail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82243"/>
                  </a:ext>
                </a:extLst>
              </a:tr>
              <a:tr h="82170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Working with </a:t>
                      </a:r>
                      <a:r>
                        <a:rPr lang="en-US" sz="1800" b="1" i="0" u="none" strike="noStrike" noProof="0">
                          <a:latin typeface="Calibri"/>
                        </a:rPr>
                        <a:t>structured point clouds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 (like grids or ordered scans)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latin typeface="Calibri"/>
                        </a:rPr>
                        <a:t>Downsampling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 stays relatively balanced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733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9410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8FC0-3A15-A7BE-CC3F-0B114B002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When It's Not Recommended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8C798-9B00-E3E4-AC96-E8B1D3E6D7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Calibri"/>
                <a:cs typeface="Calibri"/>
              </a:rPr>
              <a:t>Uniform Down Sampling :</a:t>
            </a: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CF07EBC-AF45-A2FA-A828-8A20EBC52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937964"/>
              </p:ext>
            </p:extLst>
          </p:nvPr>
        </p:nvGraphicFramePr>
        <p:xfrm>
          <a:off x="488830" y="2041584"/>
          <a:ext cx="10319109" cy="2143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71808">
                  <a:extLst>
                    <a:ext uri="{9D8B030D-6E8A-4147-A177-3AD203B41FA5}">
                      <a16:colId xmlns:a16="http://schemas.microsoft.com/office/drawing/2014/main" val="199242252"/>
                    </a:ext>
                  </a:extLst>
                </a:gridCol>
                <a:gridCol w="4847301">
                  <a:extLst>
                    <a:ext uri="{9D8B030D-6E8A-4147-A177-3AD203B41FA5}">
                      <a16:colId xmlns:a16="http://schemas.microsoft.com/office/drawing/2014/main" val="2138354933"/>
                    </a:ext>
                  </a:extLst>
                </a:gridCol>
              </a:tblGrid>
              <a:tr h="535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b="1"/>
                        <a:t>Situation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b="1"/>
                        <a:t>Why it’s risky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703208"/>
                  </a:ext>
                </a:extLst>
              </a:tr>
              <a:tr h="535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You need to </a:t>
                      </a:r>
                      <a:r>
                        <a:rPr lang="en-US" b="1"/>
                        <a:t>preserve 3D structure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It removes points blindly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865871"/>
                  </a:ext>
                </a:extLst>
              </a:tr>
              <a:tr h="535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 Feeding into </a:t>
                      </a:r>
                      <a:r>
                        <a:rPr lang="en-US" b="1"/>
                        <a:t>ML or feature extraction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You might lose important features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799216"/>
                  </a:ext>
                </a:extLst>
              </a:tr>
              <a:tr h="535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Doing </a:t>
                      </a:r>
                      <a:r>
                        <a:rPr lang="en-US" b="1"/>
                        <a:t>meshing, registration, or surface fitting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Missing points can cause artifacts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535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1614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2687C-65A1-57ED-505C-7B618E689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>
                <a:latin typeface="Calibri"/>
                <a:ea typeface="Calibri"/>
                <a:cs typeface="Calibri"/>
              </a:rPr>
              <a:t>Voxel vs Uniform </a:t>
            </a:r>
            <a:r>
              <a:rPr lang="en-US" sz="3600" err="1">
                <a:latin typeface="Calibri"/>
                <a:ea typeface="Calibri"/>
                <a:cs typeface="Calibri"/>
              </a:rPr>
              <a:t>Downsampling</a:t>
            </a:r>
            <a:endParaRPr lang="en-US" sz="3600">
              <a:latin typeface="Calibri"/>
              <a:ea typeface="Calibr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CEA60-0A1F-D2D2-E6BF-7378362460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771B47-830D-A931-3035-C2CEFE5E1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579803"/>
              </p:ext>
            </p:extLst>
          </p:nvPr>
        </p:nvGraphicFramePr>
        <p:xfrm>
          <a:off x="503207" y="1236452"/>
          <a:ext cx="10466112" cy="445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8704">
                  <a:extLst>
                    <a:ext uri="{9D8B030D-6E8A-4147-A177-3AD203B41FA5}">
                      <a16:colId xmlns:a16="http://schemas.microsoft.com/office/drawing/2014/main" val="2691442078"/>
                    </a:ext>
                  </a:extLst>
                </a:gridCol>
                <a:gridCol w="3488704">
                  <a:extLst>
                    <a:ext uri="{9D8B030D-6E8A-4147-A177-3AD203B41FA5}">
                      <a16:colId xmlns:a16="http://schemas.microsoft.com/office/drawing/2014/main" val="2664116569"/>
                    </a:ext>
                  </a:extLst>
                </a:gridCol>
                <a:gridCol w="3488704">
                  <a:extLst>
                    <a:ext uri="{9D8B030D-6E8A-4147-A177-3AD203B41FA5}">
                      <a16:colId xmlns:a16="http://schemas.microsoft.com/office/drawing/2014/main" val="758967751"/>
                    </a:ext>
                  </a:extLst>
                </a:gridCol>
              </a:tblGrid>
              <a:tr h="8906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1" i="0" u="none" strike="noStrike" noProof="0">
                          <a:latin typeface="Calibri"/>
                        </a:rPr>
                        <a:t>Feature</a:t>
                      </a:r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1" i="0" u="none" strike="noStrike" noProof="0">
                          <a:latin typeface="Calibri"/>
                        </a:rPr>
                        <a:t>Voxel Grid</a:t>
                      </a:r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Uniform </a:t>
                      </a:r>
                      <a:r>
                        <a:rPr lang="en-US" sz="2400" b="1" err="1"/>
                        <a:t>Downsampling</a:t>
                      </a:r>
                      <a:endParaRPr lang="en-US" sz="2400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022994"/>
                  </a:ext>
                </a:extLst>
              </a:tr>
              <a:tr h="8906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Calibri"/>
                        </a:rPr>
                        <a:t>Based on position?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Yes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No (based on index)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261818"/>
                  </a:ext>
                </a:extLst>
              </a:tr>
              <a:tr h="8906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Calibri"/>
                        </a:rPr>
                        <a:t>Preserves structure?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Mostly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Risk of random loss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014894"/>
                  </a:ext>
                </a:extLst>
              </a:tr>
              <a:tr h="8906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Calibri"/>
                        </a:rPr>
                        <a:t>Speed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Fast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Very fast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477019"/>
                  </a:ext>
                </a:extLst>
              </a:tr>
              <a:tr h="8906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Calibri"/>
                        </a:rPr>
                        <a:t>Use case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Accurate simplification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Rough preview/debugging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78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15010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C9C41-FBC2-80A7-37FB-E34A0C6E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When to Use Each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6E79C-4E68-F7DE-B4DB-71B684F3D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Use </a:t>
            </a:r>
            <a:r>
              <a:rPr lang="en-US" b="1">
                <a:ea typeface="+mn-lt"/>
                <a:cs typeface="+mn-lt"/>
              </a:rPr>
              <a:t>voxel grid filtering</a:t>
            </a:r>
            <a:r>
              <a:rPr lang="en-US">
                <a:ea typeface="+mn-lt"/>
                <a:cs typeface="+mn-lt"/>
              </a:rPr>
              <a:t> when: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You need structure-preserving simplification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Preparing data for ML, meshing, registration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Use </a:t>
            </a:r>
            <a:r>
              <a:rPr lang="en-US" b="1">
                <a:ea typeface="+mn-lt"/>
                <a:cs typeface="+mn-lt"/>
              </a:rPr>
              <a:t>uniform </a:t>
            </a:r>
            <a:r>
              <a:rPr lang="en-US" b="1" err="1">
                <a:ea typeface="+mn-lt"/>
                <a:cs typeface="+mn-lt"/>
              </a:rPr>
              <a:t>downsampling</a:t>
            </a:r>
            <a:r>
              <a:rPr lang="en-US">
                <a:ea typeface="+mn-lt"/>
                <a:cs typeface="+mn-lt"/>
              </a:rPr>
              <a:t> when: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You want a quick, light version of the cloud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Previewing or testing a pipeline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49608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35592-4B39-BE93-453B-7F5F9E09D3E3}"/>
              </a:ext>
            </a:extLst>
          </p:cNvPr>
          <p:cNvSpPr txBox="1"/>
          <p:nvPr/>
        </p:nvSpPr>
        <p:spPr>
          <a:xfrm>
            <a:off x="6221663" y="3026611"/>
            <a:ext cx="543025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chemeClr val="accent3"/>
                </a:solidFill>
              </a:rPr>
              <a:t>Estimating</a:t>
            </a:r>
            <a:r>
              <a:rPr lang="en-US" sz="3200" b="1">
                <a:solidFill>
                  <a:schemeClr val="accent3"/>
                </a:solidFill>
                <a:ea typeface="+mn-lt"/>
                <a:cs typeface="+mn-lt"/>
              </a:rPr>
              <a:t> Normals</a:t>
            </a:r>
          </a:p>
        </p:txBody>
      </p:sp>
    </p:spTree>
    <p:extLst>
      <p:ext uri="{BB962C8B-B14F-4D97-AF65-F5344CB8AC3E}">
        <p14:creationId xmlns:p14="http://schemas.microsoft.com/office/powerpoint/2010/main" val="10766863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9291-FCFA-4156-451D-EA439845A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>
                <a:latin typeface="Calibri"/>
                <a:ea typeface="Calibri"/>
                <a:cs typeface="Calibri"/>
              </a:rPr>
              <a:t>Estimating Normals in Point Clouds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27828-748B-2F0E-6FE0-6E8D32098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Normals describe the </a:t>
            </a:r>
            <a:r>
              <a:rPr lang="en-US" b="1">
                <a:ea typeface="+mn-lt"/>
                <a:cs typeface="+mn-lt"/>
              </a:rPr>
              <a:t>surface direction</a:t>
            </a:r>
            <a:r>
              <a:rPr lang="en-US">
                <a:ea typeface="+mn-lt"/>
                <a:cs typeface="+mn-lt"/>
              </a:rPr>
              <a:t> at each point in a point cloud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They are essential for surface reconstruction, shading, and understanding object orientation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In this session, we’ll cover: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What </a:t>
            </a:r>
            <a:r>
              <a:rPr lang="en-US" err="1">
                <a:ea typeface="+mn-lt"/>
                <a:cs typeface="+mn-lt"/>
              </a:rPr>
              <a:t>normals</a:t>
            </a:r>
            <a:r>
              <a:rPr lang="en-US">
                <a:ea typeface="+mn-lt"/>
                <a:cs typeface="+mn-lt"/>
              </a:rPr>
              <a:t> are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How they’re estimated</a:t>
            </a:r>
            <a:endParaRPr lang="en-US"/>
          </a:p>
          <a:p>
            <a:r>
              <a:rPr lang="en-US">
                <a:ea typeface="+mn-lt"/>
                <a:cs typeface="+mn-lt"/>
              </a:rPr>
              <a:t>KNN vs Radius neighborhood methods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Visualization techniques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90952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25A84-CA30-42CE-4823-E7D1AB52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What Are Normals?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7AA4F-6CAD-F15A-AC12-45A0B5D0CB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2400">
                <a:ea typeface="+mn-lt"/>
                <a:cs typeface="+mn-lt"/>
              </a:rPr>
              <a:t>A </a:t>
            </a:r>
            <a:r>
              <a:rPr lang="en-US" sz="2400" b="1">
                <a:ea typeface="+mn-lt"/>
                <a:cs typeface="+mn-lt"/>
              </a:rPr>
              <a:t>normal</a:t>
            </a:r>
            <a:r>
              <a:rPr lang="en-US" sz="2400">
                <a:ea typeface="+mn-lt"/>
                <a:cs typeface="+mn-lt"/>
              </a:rPr>
              <a:t> is a small arrow that points </a:t>
            </a:r>
            <a:r>
              <a:rPr lang="en-US" sz="2400" b="1">
                <a:ea typeface="+mn-lt"/>
                <a:cs typeface="+mn-lt"/>
              </a:rPr>
              <a:t>perpendicular to the surface</a:t>
            </a:r>
            <a:r>
              <a:rPr lang="en-US" sz="2400">
                <a:ea typeface="+mn-lt"/>
                <a:cs typeface="+mn-lt"/>
              </a:rPr>
              <a:t> at a point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Every point in a cloud can have its own normal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Think of it like </a:t>
            </a:r>
            <a:r>
              <a:rPr lang="en-US" sz="2400" b="1">
                <a:ea typeface="+mn-lt"/>
                <a:cs typeface="+mn-lt"/>
              </a:rPr>
              <a:t>grass blades growing out of the surface</a:t>
            </a:r>
            <a:endParaRPr lang="en-US" sz="2400"/>
          </a:p>
          <a:p>
            <a:endParaRPr lang="en-US" sz="2400" b="1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/>
              <a:t> Why Normals Matter:</a:t>
            </a:r>
            <a:endParaRPr lang="en-US" sz="2400" b="1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For shading and rendering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For surface/mesh reconstruction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For robot perception and pose estimation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For understanding surface geometry</a:t>
            </a:r>
            <a:endParaRPr lang="en-US" sz="2000"/>
          </a:p>
          <a:p>
            <a:endParaRPr lang="en-US" sz="2400" b="1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4" name="Picture 3" descr="A diagram of a normal curve&#10;&#10;AI-generated content may be incorrect.">
            <a:extLst>
              <a:ext uri="{FF2B5EF4-FFF2-40B4-BE49-F238E27FC236}">
                <a16:creationId xmlns:a16="http://schemas.microsoft.com/office/drawing/2014/main" id="{26FD2EF0-3546-9496-3B85-1A4849B57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282" y="2030236"/>
            <a:ext cx="4245861" cy="424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7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EFC3-655A-6510-E53F-F73218E3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How Are Normals Estimated?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24EEF-0A49-8F67-901C-FA44DDCF34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We don’t have surfaces — just points — so we </a:t>
            </a:r>
            <a:r>
              <a:rPr lang="en-US" b="1">
                <a:ea typeface="+mn-lt"/>
                <a:cs typeface="+mn-lt"/>
              </a:rPr>
              <a:t>guess </a:t>
            </a:r>
            <a:r>
              <a:rPr lang="en-US" b="1" err="1">
                <a:ea typeface="+mn-lt"/>
                <a:cs typeface="+mn-lt"/>
              </a:rPr>
              <a:t>normals</a:t>
            </a:r>
            <a:r>
              <a:rPr lang="en-US" b="1">
                <a:ea typeface="+mn-lt"/>
                <a:cs typeface="+mn-lt"/>
              </a:rPr>
              <a:t> using nearby points</a:t>
            </a:r>
          </a:p>
          <a:p>
            <a:endParaRPr lang="en-US" b="1"/>
          </a:p>
          <a:p>
            <a:pPr>
              <a:buNone/>
            </a:pPr>
            <a:r>
              <a:rPr lang="en-US" b="1"/>
              <a:t>Estimation Process:</a:t>
            </a:r>
            <a:endParaRPr lang="en-US" b="1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Pick a point</a:t>
            </a:r>
            <a:endParaRPr lang="en-US" sz="24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Find its neighboring points</a:t>
            </a:r>
            <a:endParaRPr lang="en-US" sz="24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Fit a small plane through those neighbors</a:t>
            </a:r>
            <a:endParaRPr lang="en-US" sz="24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The vector perpendicular to that plane = </a:t>
            </a:r>
            <a:r>
              <a:rPr lang="en-US" sz="2400" b="1">
                <a:ea typeface="+mn-lt"/>
                <a:cs typeface="+mn-lt"/>
              </a:rPr>
              <a:t>normal</a:t>
            </a:r>
            <a:endParaRPr lang="en-US" sz="2400"/>
          </a:p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52906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061A5-7439-CD01-ADE4-AB8F3B4E0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rmAutofit/>
          </a:bodyPr>
          <a:lstStyle/>
          <a:p>
            <a:r>
              <a:rPr lang="en-US" sz="2800">
                <a:latin typeface="Calibri"/>
                <a:ea typeface="Calibri"/>
                <a:cs typeface="Calibri"/>
              </a:rPr>
              <a:t>Neighborhood Selection – KNN vs Radius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30350-05E4-AE13-85E3-B94BECF388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sz="1800" b="1">
                <a:ea typeface="+mn-lt"/>
                <a:cs typeface="+mn-lt"/>
              </a:rPr>
              <a:t>KNN is like asking your 30 closest friends.</a:t>
            </a:r>
          </a:p>
          <a:p>
            <a:r>
              <a:rPr lang="en-US" sz="1800" b="1">
                <a:ea typeface="+mn-lt"/>
                <a:cs typeface="+mn-lt"/>
              </a:rPr>
              <a:t>Radius is like asking everyone within 1 meter of you.</a:t>
            </a:r>
            <a:endParaRPr lang="en-US" sz="1800" b="1">
              <a:ea typeface="Calibri"/>
              <a:cs typeface="Calibri"/>
            </a:endParaRPr>
          </a:p>
          <a:p>
            <a:r>
              <a:rPr lang="en-US" sz="1800" b="1">
                <a:ea typeface="+mn-lt"/>
                <a:cs typeface="+mn-lt"/>
              </a:rPr>
              <a:t>Choosing the right method affects the quality of </a:t>
            </a:r>
            <a:r>
              <a:rPr lang="en-US" sz="1800" b="1" err="1">
                <a:ea typeface="+mn-lt"/>
                <a:cs typeface="+mn-lt"/>
              </a:rPr>
              <a:t>normals</a:t>
            </a:r>
            <a:r>
              <a:rPr lang="en-US" sz="1800" b="1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BD488A-9E96-2F03-78B0-D524EF059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490731"/>
              </p:ext>
            </p:extLst>
          </p:nvPr>
        </p:nvGraphicFramePr>
        <p:xfrm>
          <a:off x="628315" y="1323473"/>
          <a:ext cx="10774206" cy="2989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1402">
                  <a:extLst>
                    <a:ext uri="{9D8B030D-6E8A-4147-A177-3AD203B41FA5}">
                      <a16:colId xmlns:a16="http://schemas.microsoft.com/office/drawing/2014/main" val="4003595975"/>
                    </a:ext>
                  </a:extLst>
                </a:gridCol>
                <a:gridCol w="3591402">
                  <a:extLst>
                    <a:ext uri="{9D8B030D-6E8A-4147-A177-3AD203B41FA5}">
                      <a16:colId xmlns:a16="http://schemas.microsoft.com/office/drawing/2014/main" val="3770218786"/>
                    </a:ext>
                  </a:extLst>
                </a:gridCol>
                <a:gridCol w="3591402">
                  <a:extLst>
                    <a:ext uri="{9D8B030D-6E8A-4147-A177-3AD203B41FA5}">
                      <a16:colId xmlns:a16="http://schemas.microsoft.com/office/drawing/2014/main" val="960915683"/>
                    </a:ext>
                  </a:extLst>
                </a:gridCol>
              </a:tblGrid>
              <a:tr h="9784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1" i="0" u="none" strike="noStrike" noProof="0">
                          <a:latin typeface="Calibri"/>
                        </a:rPr>
                        <a:t>           Method</a:t>
                      </a:r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</a:t>
                      </a:r>
                      <a:r>
                        <a:rPr lang="en-US" sz="2800"/>
                        <a:t>        </a:t>
                      </a:r>
                      <a:r>
                        <a:rPr lang="en-US" sz="2800" b="1"/>
                        <a:t>Description</a:t>
                      </a:r>
                      <a:endParaRPr lang="en-US" sz="2800"/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     </a:t>
                      </a:r>
                      <a:r>
                        <a:rPr lang="en-US" sz="2800" b="1"/>
                        <a:t>    </a:t>
                      </a:r>
                      <a:r>
                        <a:rPr lang="en-US" sz="2800" b="1" i="0" u="none" strike="noStrike" noProof="0">
                          <a:latin typeface="Calibri"/>
                        </a:rPr>
                        <a:t>Best For</a:t>
                      </a:r>
                      <a:endParaRPr lang="en-US" sz="28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498946"/>
                  </a:ext>
                </a:extLst>
              </a:tr>
              <a:tr h="10056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1" i="0" u="none" strike="noStrike" noProof="0">
                          <a:latin typeface="Calibri"/>
                        </a:rPr>
                        <a:t>             KNN</a:t>
                      </a:r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Use a fixed number of nearest neighbors (e.g., K = 30)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Uniform-density clouds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652804"/>
                  </a:ext>
                </a:extLst>
              </a:tr>
              <a:tr h="10056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1" i="0" u="none" strike="noStrike" noProof="0">
                          <a:latin typeface="Calibri"/>
                        </a:rPr>
                        <a:t>           Radius</a:t>
                      </a:r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Use all neighbors within a fixed radius (e.g., R = 0.1 m)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     Uneven or sparse clouds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06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5632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5498-DCBC-FF0F-5521-719E2E3B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0" bIns="45720" anchor="b">
            <a:noAutofit/>
          </a:bodyPr>
          <a:lstStyle/>
          <a:p>
            <a:r>
              <a:rPr lang="en-US" sz="3600">
                <a:latin typeface="Calibri"/>
                <a:ea typeface="Calibri"/>
                <a:cs typeface="Calibri"/>
              </a:rPr>
              <a:t>Visualizing Normals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A96F7-BD8D-0F8B-393C-F0888D1B6D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Normals are shown as </a:t>
            </a:r>
            <a:r>
              <a:rPr lang="en-US" b="1">
                <a:ea typeface="+mn-lt"/>
                <a:cs typeface="+mn-lt"/>
              </a:rPr>
              <a:t>short arrows</a:t>
            </a:r>
            <a:r>
              <a:rPr lang="en-US">
                <a:ea typeface="+mn-lt"/>
                <a:cs typeface="+mn-lt"/>
              </a:rPr>
              <a:t> growing out from each point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Useful for:</a:t>
            </a:r>
            <a:endParaRPr lang="en-US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Detecting noisy areas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Debugging surface direction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Preparing for mesh generation</a:t>
            </a:r>
            <a:endParaRPr lang="en-US" sz="2400"/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Open3D Code: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sz="240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sz="2400" err="1">
                <a:ea typeface="+mn-lt"/>
                <a:cs typeface="+mn-lt"/>
              </a:rPr>
              <a:t>Downsample</a:t>
            </a:r>
            <a:r>
              <a:rPr lang="en-US" sz="2400">
                <a:ea typeface="+mn-lt"/>
                <a:cs typeface="+mn-lt"/>
              </a:rPr>
              <a:t> point cloud before estimating/visualizing </a:t>
            </a:r>
            <a:r>
              <a:rPr lang="en-US" sz="2400" err="1">
                <a:ea typeface="+mn-lt"/>
                <a:cs typeface="+mn-lt"/>
              </a:rPr>
              <a:t>normals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 sz="2400">
              <a:ea typeface="Calibri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C97A3A-AE7A-28E9-03CE-DE2099293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930918"/>
              </p:ext>
            </p:extLst>
          </p:nvPr>
        </p:nvGraphicFramePr>
        <p:xfrm>
          <a:off x="2674188" y="3910641"/>
          <a:ext cx="8146654" cy="1009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6654">
                  <a:extLst>
                    <a:ext uri="{9D8B030D-6E8A-4147-A177-3AD203B41FA5}">
                      <a16:colId xmlns:a16="http://schemas.microsoft.com/office/drawing/2014/main" val="3294714063"/>
                    </a:ext>
                  </a:extLst>
                </a:gridCol>
              </a:tblGrid>
              <a:tr h="50497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 b="1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093528"/>
                  </a:ext>
                </a:extLst>
              </a:tr>
              <a:tr h="50497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>
                          <a:latin typeface="Calibri"/>
                        </a:rPr>
                        <a:t>      o3d.visualization.draw_geometries([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pcd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], </a:t>
                      </a:r>
                      <a:r>
                        <a:rPr lang="en-US" sz="2000" b="1" i="0" u="none" strike="noStrike" noProof="0" err="1">
                          <a:latin typeface="Calibri"/>
                        </a:rPr>
                        <a:t>point_show_normal</a:t>
                      </a:r>
                      <a:r>
                        <a:rPr lang="en-US" sz="2000" b="1" i="0" u="none" strike="noStrike" noProof="0">
                          <a:latin typeface="Calibri"/>
                        </a:rPr>
                        <a:t>=True)</a:t>
                      </a:r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472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111919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Theme">
  <a:themeElements>
    <a:clrScheme name="LTTS">
      <a:dk1>
        <a:srgbClr val="020B15"/>
      </a:dk1>
      <a:lt1>
        <a:srgbClr val="FFFFFF"/>
      </a:lt1>
      <a:dk2>
        <a:srgbClr val="122667"/>
      </a:dk2>
      <a:lt2>
        <a:srgbClr val="5C6368"/>
      </a:lt2>
      <a:accent1>
        <a:srgbClr val="064CC8"/>
      </a:accent1>
      <a:accent2>
        <a:srgbClr val="74BF43"/>
      </a:accent2>
      <a:accent3>
        <a:srgbClr val="FDD313"/>
      </a:accent3>
      <a:accent4>
        <a:srgbClr val="23DCE1"/>
      </a:accent4>
      <a:accent5>
        <a:srgbClr val="7A70FF"/>
      </a:accent5>
      <a:accent6>
        <a:srgbClr val="EBADB8"/>
      </a:accent6>
      <a:hlink>
        <a:srgbClr val="017877"/>
      </a:hlink>
      <a:folHlink>
        <a:srgbClr val="E2735E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>
          <a:solidFill>
            <a:schemeClr val="accent3"/>
          </a:solidFill>
          <a:prstDash val="sysDot"/>
          <a:headEnd type="oval"/>
          <a:tailEnd type="oval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6112DD6B88C940B576359DD52EE709" ma:contentTypeVersion="16" ma:contentTypeDescription="Create a new document." ma:contentTypeScope="" ma:versionID="35680f97cd634e0e02ed3c1296717e10">
  <xsd:schema xmlns:xsd="http://www.w3.org/2001/XMLSchema" xmlns:xs="http://www.w3.org/2001/XMLSchema" xmlns:p="http://schemas.microsoft.com/office/2006/metadata/properties" xmlns:ns1="http://schemas.microsoft.com/sharepoint/v3" xmlns:ns2="5aafaea0-ec4a-4efd-ac66-c715bf73636b" xmlns:ns3="8c627ced-ad8b-4f1b-b786-32d291c97f14" targetNamespace="http://schemas.microsoft.com/office/2006/metadata/properties" ma:root="true" ma:fieldsID="3f9e33dece3712ee332e6e1494ebc7c5" ns1:_="" ns2:_="" ns3:_="">
    <xsd:import namespace="http://schemas.microsoft.com/sharepoint/v3"/>
    <xsd:import namespace="5aafaea0-ec4a-4efd-ac66-c715bf73636b"/>
    <xsd:import namespace="8c627ced-ad8b-4f1b-b786-32d291c97f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afaea0-ec4a-4efd-ac66-c715bf7363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12d122f3-2187-4f4a-ac69-8279b349ae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627ced-ad8b-4f1b-b786-32d291c97f1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6f96ec02-5891-4a9a-9d42-185d9d933f13}" ma:internalName="TaxCatchAll" ma:showField="CatchAllData" ma:web="8c627ced-ad8b-4f1b-b786-32d291c97f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8c627ced-ad8b-4f1b-b786-32d291c97f14" xsi:nil="true"/>
    <lcf76f155ced4ddcb4097134ff3c332f xmlns="5aafaea0-ec4a-4efd-ac66-c715bf73636b">
      <Terms xmlns="http://schemas.microsoft.com/office/infopath/2007/PartnerControls"/>
    </lcf76f155ced4ddcb4097134ff3c332f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F26175-00FD-4691-91A5-145043E8182F}">
  <ds:schemaRefs>
    <ds:schemaRef ds:uri="5aafaea0-ec4a-4efd-ac66-c715bf73636b"/>
    <ds:schemaRef ds:uri="8c627ced-ad8b-4f1b-b786-32d291c97f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04DD594-90B7-471C-877A-277FAD229D6B}">
  <ds:schemaRefs>
    <ds:schemaRef ds:uri="5aafaea0-ec4a-4efd-ac66-c715bf73636b"/>
    <ds:schemaRef ds:uri="8c627ced-ad8b-4f1b-b786-32d291c97f1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569A930-F827-47AF-ADC9-4774A24962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162</vt:i4>
      </vt:variant>
    </vt:vector>
  </HeadingPairs>
  <TitlesOfParts>
    <vt:vector size="163" baseType="lpstr">
      <vt:lpstr>White Theme</vt:lpstr>
      <vt:lpstr>PowerPoint Presentation</vt:lpstr>
      <vt:lpstr>What is Point Cloud Data (.pcd)?</vt:lpstr>
      <vt:lpstr>Point Cloud Data</vt:lpstr>
      <vt:lpstr>PowerPoint Presentation</vt:lpstr>
      <vt:lpstr>1. LiDAR (Light Detection and Ranging) </vt:lpstr>
      <vt:lpstr>Stereo Cameras</vt:lpstr>
      <vt:lpstr>Depth Cameras</vt:lpstr>
      <vt:lpstr>Real-World Applications of Point Clouds</vt:lpstr>
      <vt:lpstr>PowerPoint Presentation</vt:lpstr>
      <vt:lpstr>.PCD File?</vt:lpstr>
      <vt:lpstr>Fields in a .PCD File </vt:lpstr>
      <vt:lpstr>Fields in a .PCD File </vt:lpstr>
      <vt:lpstr>Manually Editing a .PCD File</vt:lpstr>
      <vt:lpstr>ASCII vs BINARY in .PCD Files</vt:lpstr>
      <vt:lpstr>Common Header Errors (and Fixes)</vt:lpstr>
      <vt:lpstr>ASCII Point Example</vt:lpstr>
      <vt:lpstr>What is ASCII?</vt:lpstr>
      <vt:lpstr>Comparing Two Example Files</vt:lpstr>
      <vt:lpstr>PowerPoint Presentation</vt:lpstr>
      <vt:lpstr>What Are Point Attributes? </vt:lpstr>
      <vt:lpstr>Loading Point Cloud in Python (Open3D)</vt:lpstr>
      <vt:lpstr>What Does FIELDS x y z rgb Mean?</vt:lpstr>
      <vt:lpstr>What is Version?</vt:lpstr>
      <vt:lpstr>What is Endianess?</vt:lpstr>
      <vt:lpstr>PowerPoint Presentation</vt:lpstr>
      <vt:lpstr>Objectives :</vt:lpstr>
      <vt:lpstr>Inspecting Point Attributes</vt:lpstr>
      <vt:lpstr>Visualizing Point Clouds in Open3D</vt:lpstr>
      <vt:lpstr>Basic Statistics – Min, Max, Mean</vt:lpstr>
      <vt:lpstr>Scaling (Min-Max Scaling)</vt:lpstr>
      <vt:lpstr>Normalization</vt:lpstr>
      <vt:lpstr>Scaling and Normalization</vt:lpstr>
      <vt:lpstr>Standardization </vt:lpstr>
      <vt:lpstr>Outlier Detection (Noise Removal)</vt:lpstr>
      <vt:lpstr>Visualization Techniques</vt:lpstr>
      <vt:lpstr>PowerPoint Presentation</vt:lpstr>
      <vt:lpstr>Objectives :</vt:lpstr>
      <vt:lpstr>Tool Overview – Open3D, PCL, and ROS RViz</vt:lpstr>
      <vt:lpstr>Installing Open3D</vt:lpstr>
      <vt:lpstr>Installing PCL – C++ Library</vt:lpstr>
      <vt:lpstr>ROS RViz Setup</vt:lpstr>
      <vt:lpstr>Load and View Point Cloud in Open3D</vt:lpstr>
      <vt:lpstr>Remove Noise – Clean the Data</vt:lpstr>
      <vt:lpstr>PowerPoint Presentation</vt:lpstr>
      <vt:lpstr>Save the Processed Cloud</vt:lpstr>
      <vt:lpstr>PowerPoint Presentation</vt:lpstr>
      <vt:lpstr>Objectives :</vt:lpstr>
      <vt:lpstr>What is a .bag File?</vt:lpstr>
      <vt:lpstr>Playing a ROS Bag File</vt:lpstr>
      <vt:lpstr>Launching RViz</vt:lpstr>
      <vt:lpstr>Add PointCloud2 Display in RViz</vt:lpstr>
      <vt:lpstr>Customize – PointCloud Visualization</vt:lpstr>
      <vt:lpstr>Customize – RViz Background</vt:lpstr>
      <vt:lpstr>Multiple PointClouds</vt:lpstr>
      <vt:lpstr>Recap &amp; Key Takeaways</vt:lpstr>
      <vt:lpstr>PowerPoint Presentation</vt:lpstr>
      <vt:lpstr>What is Point Cloud Preprocessing?</vt:lpstr>
      <vt:lpstr>Step 1 – Cleaning (Removing NaNs and Noise)</vt:lpstr>
      <vt:lpstr>Step 2 – Outlier Removal</vt:lpstr>
      <vt:lpstr>Step 3 – Centering</vt:lpstr>
      <vt:lpstr>Step 4 – Normalizing</vt:lpstr>
      <vt:lpstr>How it Works ?</vt:lpstr>
      <vt:lpstr>Summary of Preprocessing Steps</vt:lpstr>
      <vt:lpstr>PowerPoint Presentation</vt:lpstr>
      <vt:lpstr>Objectives :</vt:lpstr>
      <vt:lpstr>Introduction to Point Cloud Filtering</vt:lpstr>
      <vt:lpstr>Why Is Filtering Important?</vt:lpstr>
      <vt:lpstr>Types of Filtering Techniques</vt:lpstr>
      <vt:lpstr>Radius Outlier Filtering – Concept</vt:lpstr>
      <vt:lpstr>Radius Filtering – Real-World Analogy</vt:lpstr>
      <vt:lpstr>Statistical Outlier Filtering </vt:lpstr>
      <vt:lpstr>Statistical Filtering – How It Works</vt:lpstr>
      <vt:lpstr>Statistical Filtering – Real-World Analogy</vt:lpstr>
      <vt:lpstr>Before &amp; After Visualization</vt:lpstr>
      <vt:lpstr>Python :</vt:lpstr>
      <vt:lpstr>Which One Should I Use?</vt:lpstr>
      <vt:lpstr>PowerPoint Presentation</vt:lpstr>
      <vt:lpstr>Day - 10</vt:lpstr>
      <vt:lpstr>What is Voxel Grid Filtering?</vt:lpstr>
      <vt:lpstr>Key Idea:</vt:lpstr>
      <vt:lpstr>Why Use It?</vt:lpstr>
      <vt:lpstr>How It Works :</vt:lpstr>
      <vt:lpstr>Example in Python (Open3D):</vt:lpstr>
      <vt:lpstr>What Does Voxel Size Mean?</vt:lpstr>
      <vt:lpstr>How to Choose the Voxel Size?</vt:lpstr>
      <vt:lpstr>Which term should you use?</vt:lpstr>
      <vt:lpstr>Two common methods:</vt:lpstr>
      <vt:lpstr>Why Downsample?</vt:lpstr>
      <vt:lpstr>What is Uniform Downsampling?</vt:lpstr>
      <vt:lpstr>When Uniform Downsampling IS Useful ?</vt:lpstr>
      <vt:lpstr>When It's Not Recommended ?</vt:lpstr>
      <vt:lpstr>Voxel vs Uniform Downsampling</vt:lpstr>
      <vt:lpstr>When to Use Each ?</vt:lpstr>
      <vt:lpstr>PowerPoint Presentation</vt:lpstr>
      <vt:lpstr>Estimating Normals in Point Clouds</vt:lpstr>
      <vt:lpstr>What Are Normals?</vt:lpstr>
      <vt:lpstr>How Are Normals Estimated?</vt:lpstr>
      <vt:lpstr>Neighborhood Selection – KNN vs Radius</vt:lpstr>
      <vt:lpstr>Visualizing Normals</vt:lpstr>
      <vt:lpstr>Centering and Normalizing Before Normals</vt:lpstr>
      <vt:lpstr>sequence of Normalizing :</vt:lpstr>
      <vt:lpstr>Why is this Normalization done in order?</vt:lpstr>
      <vt:lpstr>PowerPoint Presentation</vt:lpstr>
      <vt:lpstr>Overview</vt:lpstr>
      <vt:lpstr>Translation</vt:lpstr>
      <vt:lpstr>Rotation</vt:lpstr>
      <vt:lpstr>Scaling </vt:lpstr>
      <vt:lpstr>What is a 4×4 Transformation Matrix?</vt:lpstr>
      <vt:lpstr>The Structure:</vt:lpstr>
      <vt:lpstr>Apply a Transformation Matrix in Open3D</vt:lpstr>
      <vt:lpstr>Matrix Composition (Multiple Transforms)</vt:lpstr>
      <vt:lpstr>Verify Changes in RViz</vt:lpstr>
      <vt:lpstr>PowerPoint Presentation</vt:lpstr>
      <vt:lpstr>Advanced Visualization and Annotation</vt:lpstr>
      <vt:lpstr>Color Coding Clusters or Classes</vt:lpstr>
      <vt:lpstr>Adding Annotations – Lines Between Points</vt:lpstr>
      <vt:lpstr>PowerPoint Presentation</vt:lpstr>
      <vt:lpstr>Exporting Images or Screenshots</vt:lpstr>
      <vt:lpstr>Why It Matters</vt:lpstr>
      <vt:lpstr>PowerPoint Presentation</vt:lpstr>
      <vt:lpstr>What is Segmentation?</vt:lpstr>
      <vt:lpstr>Why Do We Need Segmentation?</vt:lpstr>
      <vt:lpstr>Common Types of Segmentation</vt:lpstr>
      <vt:lpstr>What is Clustering-Based Segmentation?</vt:lpstr>
      <vt:lpstr>Clustering-Based Segmentation</vt:lpstr>
      <vt:lpstr>Introduction to DBSCAN Clustering</vt:lpstr>
      <vt:lpstr>How DBSCAN Works </vt:lpstr>
      <vt:lpstr>PowerPoint Presentation</vt:lpstr>
      <vt:lpstr>Objective</vt:lpstr>
      <vt:lpstr>Apply DBSCAN in Open3D</vt:lpstr>
      <vt:lpstr>Example:</vt:lpstr>
      <vt:lpstr>How it looks ?</vt:lpstr>
      <vt:lpstr>Color Each Cluster Differently</vt:lpstr>
      <vt:lpstr>Remove Noise Points</vt:lpstr>
      <vt:lpstr>Summary</vt:lpstr>
      <vt:lpstr>PowerPoint Presentation</vt:lpstr>
      <vt:lpstr>Bounding Boxes &amp; Geometric Calculations</vt:lpstr>
      <vt:lpstr>cloud of points in 3D </vt:lpstr>
      <vt:lpstr>What are Bounding Boxes?</vt:lpstr>
      <vt:lpstr>How it looks ?</vt:lpstr>
      <vt:lpstr>AABB – Axis-Aligned Bounding Box</vt:lpstr>
      <vt:lpstr>OBB – Oriented Bounding Box ?</vt:lpstr>
      <vt:lpstr>What is Centroid?</vt:lpstr>
      <vt:lpstr>Visualize Everything Together ?</vt:lpstr>
      <vt:lpstr>Real-Life Analogy</vt:lpstr>
      <vt:lpstr>Key Takeaways</vt:lpstr>
      <vt:lpstr>PowerPoint Presentation</vt:lpstr>
      <vt:lpstr>Objectives :</vt:lpstr>
      <vt:lpstr>Euclidean Distance Between Points </vt:lpstr>
      <vt:lpstr>Distance Between Two Point Clouds ?</vt:lpstr>
      <vt:lpstr>KDTree – Fast Nearest Neighbor Search</vt:lpstr>
      <vt:lpstr>Distance to a Plane ?</vt:lpstr>
      <vt:lpstr>Plane Fitting using RANSAC (Open3D)</vt:lpstr>
      <vt:lpstr>Distance Measures &amp; Metrics – Visual</vt:lpstr>
      <vt:lpstr>PowerPoint Presentation</vt:lpstr>
      <vt:lpstr>Objectives :</vt:lpstr>
      <vt:lpstr>Normalize and Scale Point Cloud</vt:lpstr>
      <vt:lpstr>Downsample to Fixed Number of Points (e.g., 1024)</vt:lpstr>
      <vt:lpstr>Format Conversion: .pcd → .npy</vt:lpstr>
      <vt:lpstr>How it looks ?</vt:lpstr>
      <vt:lpstr>Key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Sumit Kumar</dc:creator>
  <cp:revision>794</cp:revision>
  <dcterms:created xsi:type="dcterms:W3CDTF">2025-03-10T09:00:09Z</dcterms:created>
  <dcterms:modified xsi:type="dcterms:W3CDTF">2025-07-08T12:06:00Z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0x010100586112DD6B88C940B576359DD52EE709</vt:lpwstr>
  </property>
  <property fmtid="{D5CDD505-2E9C-101B-9397-08002B2CF9AE}" pid="3" name="MediaServiceImageTags">
    <vt:lpwstr/>
  </property>
  <property fmtid="{D5CDD505-2E9C-101B-9397-08002B2CF9AE}" pid="4" name="MSIP_Label_3bb46c77-3b58-4101-b463-cd3b3d516e4a_SetDate">
    <vt:lpwstr>2025-05-22T07:38:46Z</vt:lpwstr>
  </property>
  <property fmtid="{D5CDD505-2E9C-101B-9397-08002B2CF9AE}" pid="5" name="MSIP_Label_3bb46c77-3b58-4101-b463-cd3b3d516e4a_ActionId">
    <vt:lpwstr>56da02ad-ee23-4772-9b78-20111e5c48b9</vt:lpwstr>
  </property>
  <property fmtid="{D5CDD505-2E9C-101B-9397-08002B2CF9AE}" pid="6" name="MSIP_Label_3bb46c77-3b58-4101-b463-cd3b3d516e4a_SiteId">
    <vt:lpwstr>311b3378-8e8a-4b5e-a33f-e80a3d8ba60a</vt:lpwstr>
  </property>
  <property fmtid="{D5CDD505-2E9C-101B-9397-08002B2CF9AE}" pid="7" name="MSIP_Label_3bb46c77-3b58-4101-b463-cd3b3d516e4a_Tag">
    <vt:lpwstr>10, 0, 1, 2</vt:lpwstr>
  </property>
  <property fmtid="{D5CDD505-2E9C-101B-9397-08002B2CF9AE}" pid="8" name="MSIP_Label_3bb46c77-3b58-4101-b463-cd3b3d516e4a_Name">
    <vt:lpwstr>Non-Business</vt:lpwstr>
  </property>
  <property fmtid="{D5CDD505-2E9C-101B-9397-08002B2CF9AE}" pid="9" name="MSIP_Label_3bb46c77-3b58-4101-b463-cd3b3d516e4a_Enabled">
    <vt:lpwstr>true</vt:lpwstr>
  </property>
  <property fmtid="{D5CDD505-2E9C-101B-9397-08002B2CF9AE}" pid="10" name="MSIP_Label_3bb46c77-3b58-4101-b463-cd3b3d516e4a_ContentBits">
    <vt:lpwstr>0</vt:lpwstr>
  </property>
  <property fmtid="{D5CDD505-2E9C-101B-9397-08002B2CF9AE}" pid="11" name="MSIP_Label_3bb46c77-3b58-4101-b463-cd3b3d516e4a_Method">
    <vt:lpwstr>Privileged</vt:lpwstr>
  </property>
</Properties>
</file>